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2"/>
  </p:notesMasterIdLst>
  <p:handoutMasterIdLst>
    <p:handoutMasterId r:id="rId13"/>
  </p:handoutMasterIdLst>
  <p:sldIdLst>
    <p:sldId id="257" r:id="rId2"/>
    <p:sldId id="264" r:id="rId3"/>
    <p:sldId id="265" r:id="rId4"/>
    <p:sldId id="267" r:id="rId5"/>
    <p:sldId id="266" r:id="rId6"/>
    <p:sldId id="268" r:id="rId7"/>
    <p:sldId id="272" r:id="rId8"/>
    <p:sldId id="270" r:id="rId9"/>
    <p:sldId id="269" r:id="rId10"/>
    <p:sldId id="273" r:id="rId11"/>
  </p:sldIdLst>
  <p:sldSz cx="9144000" cy="5143500" type="screen16x9"/>
  <p:notesSz cx="6858000" cy="9144000"/>
  <p:custDataLst>
    <p:tags r:id="rId14"/>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8">
          <p15:clr>
            <a:srgbClr val="A4A3A4"/>
          </p15:clr>
        </p15:guide>
        <p15:guide id="2" orient="horz" pos="744">
          <p15:clr>
            <a:srgbClr val="A4A3A4"/>
          </p15:clr>
        </p15:guide>
        <p15:guide id="3" pos="2880">
          <p15:clr>
            <a:srgbClr val="A4A3A4"/>
          </p15:clr>
        </p15:guide>
        <p15:guide id="4" pos="271">
          <p15:clr>
            <a:srgbClr val="A4A3A4"/>
          </p15:clr>
        </p15:guide>
        <p15:guide id="5" pos="548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0" autoAdjust="0"/>
    <p:restoredTop sz="94628" autoAdjust="0"/>
  </p:normalViewPr>
  <p:slideViewPr>
    <p:cSldViewPr snapToGrid="0">
      <p:cViewPr varScale="1">
        <p:scale>
          <a:sx n="86" d="100"/>
          <a:sy n="86" d="100"/>
        </p:scale>
        <p:origin x="930" y="78"/>
      </p:cViewPr>
      <p:guideLst>
        <p:guide orient="horz" pos="2878"/>
        <p:guide orient="horz" pos="744"/>
        <p:guide pos="2880"/>
        <p:guide pos="271"/>
        <p:guide pos="5489"/>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25" d="100"/>
          <a:sy n="125" d="100"/>
        </p:scale>
        <p:origin x="-2208" y="15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5D3B54B-1DB4-4548-B55C-A419C7CB6B35}" type="datetimeFigureOut">
              <a:rPr lang="nl-NL" smtClean="0"/>
              <a:t>19-9-2019</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66D42F-A6E9-4566-9B51-2DB85E40270C}" type="slidenum">
              <a:rPr lang="nl-NL" smtClean="0"/>
              <a:t>‹nr.›</a:t>
            </a:fld>
            <a:endParaRPr lang="nl-NL"/>
          </a:p>
        </p:txBody>
      </p:sp>
    </p:spTree>
    <p:extLst>
      <p:ext uri="{BB962C8B-B14F-4D97-AF65-F5344CB8AC3E}">
        <p14:creationId xmlns:p14="http://schemas.microsoft.com/office/powerpoint/2010/main" val="944656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FFDD6-80DA-4732-AB62-D182E15B6E20}" type="datetimeFigureOut">
              <a:rPr lang="nl-NL" smtClean="0"/>
              <a:t>19-9-2019</a:t>
            </a:fld>
            <a:endParaRPr lang="nl-NL"/>
          </a:p>
        </p:txBody>
      </p:sp>
      <p:sp>
        <p:nvSpPr>
          <p:cNvPr id="4" name="Slide Image Placeholder 3"/>
          <p:cNvSpPr>
            <a:spLocks noGrp="1" noRot="1" noChangeAspect="1"/>
          </p:cNvSpPr>
          <p:nvPr>
            <p:ph type="sldImg" idx="2"/>
          </p:nvPr>
        </p:nvSpPr>
        <p:spPr>
          <a:xfrm>
            <a:off x="-57150" y="649288"/>
            <a:ext cx="6972300" cy="3922712"/>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813568" y="4714504"/>
            <a:ext cx="5230863" cy="376447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7D123-C831-4A2D-920C-8F39C4D8C04B}" type="slidenum">
              <a:rPr lang="nl-NL" smtClean="0"/>
              <a:t>‹nr.›</a:t>
            </a:fld>
            <a:endParaRPr lang="nl-NL"/>
          </a:p>
        </p:txBody>
      </p:sp>
    </p:spTree>
    <p:extLst>
      <p:ext uri="{BB962C8B-B14F-4D97-AF65-F5344CB8AC3E}">
        <p14:creationId xmlns:p14="http://schemas.microsoft.com/office/powerpoint/2010/main" val="138715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355600" indent="-171450" algn="l" defTabSz="914400" rtl="0" eaLnBrk="1" latinLnBrk="0" hangingPunct="1">
      <a:buFont typeface="Arial" pitchFamily="34" charset="0"/>
      <a:buChar char="•"/>
      <a:defRPr sz="1200" kern="1200">
        <a:solidFill>
          <a:schemeClr val="tx1"/>
        </a:solidFill>
        <a:latin typeface="+mn-lt"/>
        <a:ea typeface="+mn-ea"/>
        <a:cs typeface="+mn-cs"/>
      </a:defRPr>
    </a:lvl2pPr>
    <a:lvl3pPr marL="62230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8953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11620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649288"/>
            <a:ext cx="6972300" cy="3922712"/>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9BE7D123-C831-4A2D-920C-8F39C4D8C04B}" type="slidenum">
              <a:rPr lang="nl-NL" smtClean="0"/>
              <a:t>0</a:t>
            </a:fld>
            <a:endParaRPr lang="nl-NL"/>
          </a:p>
        </p:txBody>
      </p:sp>
    </p:spTree>
    <p:extLst>
      <p:ext uri="{BB962C8B-B14F-4D97-AF65-F5344CB8AC3E}">
        <p14:creationId xmlns:p14="http://schemas.microsoft.com/office/powerpoint/2010/main" val="491770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649288"/>
            <a:ext cx="6972300" cy="3922712"/>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9BE7D123-C831-4A2D-920C-8F39C4D8C04B}" type="slidenum">
              <a:rPr lang="nl-NL" smtClean="0"/>
              <a:t>1</a:t>
            </a:fld>
            <a:endParaRPr lang="nl-NL"/>
          </a:p>
        </p:txBody>
      </p:sp>
    </p:spTree>
    <p:extLst>
      <p:ext uri="{BB962C8B-B14F-4D97-AF65-F5344CB8AC3E}">
        <p14:creationId xmlns:p14="http://schemas.microsoft.com/office/powerpoint/2010/main" val="254504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 y="649288"/>
            <a:ext cx="6972300" cy="3922712"/>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9BE7D123-C831-4A2D-920C-8F39C4D8C04B}" type="slidenum">
              <a:rPr lang="nl-NL" smtClean="0"/>
              <a:t>2</a:t>
            </a:fld>
            <a:endParaRPr lang="nl-NL"/>
          </a:p>
        </p:txBody>
      </p:sp>
    </p:spTree>
    <p:extLst>
      <p:ext uri="{BB962C8B-B14F-4D97-AF65-F5344CB8AC3E}">
        <p14:creationId xmlns:p14="http://schemas.microsoft.com/office/powerpoint/2010/main" val="24583836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image" Target="../media/image5.emf"/><Relationship Id="rId5" Type="http://schemas.openxmlformats.org/officeDocument/2006/relationships/tags" Target="../tags/tag5.xml"/><Relationship Id="rId10" Type="http://schemas.openxmlformats.org/officeDocument/2006/relationships/image" Target="../media/image3.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4.xml"/><Relationship Id="rId7" Type="http://schemas.openxmlformats.org/officeDocument/2006/relationships/image" Target="../media/image14.jpg"/><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emf"/><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emf"/><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emf"/><Relationship Id="rId4" Type="http://schemas.openxmlformats.org/officeDocument/2006/relationships/image" Target="../media/image10.jp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emf"/><Relationship Id="rId4" Type="http://schemas.openxmlformats.org/officeDocument/2006/relationships/image" Target="../media/image11.jp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5.emf"/><Relationship Id="rId4" Type="http://schemas.openxmlformats.org/officeDocument/2006/relationships/image" Target="../media/image12.jp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5.emf"/><Relationship Id="rId4" Type="http://schemas.openxmlformats.org/officeDocument/2006/relationships/image" Target="../media/image1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rovinciehuis">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243447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0"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custDataLst>
              <p:tags r:id="rId3"/>
            </p:custDataLst>
          </p:nvPr>
        </p:nvSpPr>
        <p:spPr>
          <a:xfrm>
            <a:off x="2657475" y="519113"/>
            <a:ext cx="6056313" cy="369332"/>
          </a:xfrm>
        </p:spPr>
        <p:txBody>
          <a:bodyPr wrap="square">
            <a:spAutoFit/>
          </a:bodyPr>
          <a:lstStyle>
            <a:lvl1pPr algn="l">
              <a:defRPr baseline="0">
                <a:solidFill>
                  <a:schemeClr val="tx1"/>
                </a:solidFill>
              </a:defRPr>
            </a:lvl1pPr>
          </a:lstStyle>
          <a:p>
            <a:r>
              <a:rPr lang="nl-NL" dirty="0"/>
              <a:t>Klik om een titel te maken</a:t>
            </a:r>
          </a:p>
        </p:txBody>
      </p:sp>
      <p:sp>
        <p:nvSpPr>
          <p:cNvPr id="3" name="Subtitle 2"/>
          <p:cNvSpPr>
            <a:spLocks noGrp="1"/>
          </p:cNvSpPr>
          <p:nvPr>
            <p:ph type="subTitle" idx="1" hasCustomPrompt="1"/>
            <p:custDataLst>
              <p:tags r:id="rId4"/>
            </p:custDataLst>
          </p:nvPr>
        </p:nvSpPr>
        <p:spPr>
          <a:xfrm>
            <a:off x="2657475" y="1587341"/>
            <a:ext cx="6056313" cy="290849"/>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8" name="Rectangle 7"/>
          <p:cNvSpPr/>
          <p:nvPr userDrawn="1">
            <p:custDataLst>
              <p:tags r:id="rId5"/>
            </p:custDataLst>
          </p:nvPr>
        </p:nvSpPr>
        <p:spPr>
          <a:xfrm>
            <a:off x="0" y="2575111"/>
            <a:ext cx="2281238" cy="256838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9"/>
          <p:cNvPicPr>
            <a:picLocks noChangeAspect="1"/>
          </p:cNvPicPr>
          <p:nvPr userDrawn="1">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1681485" y="3500438"/>
            <a:ext cx="1324574" cy="1013641"/>
          </a:xfrm>
          <a:prstGeom prst="rect">
            <a:avLst/>
          </a:prstGeom>
          <a:noFill/>
          <a:ln>
            <a:noFill/>
          </a:ln>
        </p:spPr>
      </p:pic>
    </p:spTree>
    <p:extLst>
      <p:ext uri="{BB962C8B-B14F-4D97-AF65-F5344CB8AC3E}">
        <p14:creationId xmlns:p14="http://schemas.microsoft.com/office/powerpoint/2010/main" val="359550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4" y="205979"/>
            <a:ext cx="8283575" cy="369332"/>
          </a:xfrm>
        </p:spPr>
        <p:txBody>
          <a:bodyPr/>
          <a:lstStyle>
            <a:lvl1pPr>
              <a:defRPr/>
            </a:lvl1pPr>
          </a:lstStyle>
          <a:p>
            <a:r>
              <a:rPr lang="nl-NL" dirty="0"/>
              <a:t>Klik om een titel te maken</a:t>
            </a:r>
          </a:p>
        </p:txBody>
      </p:sp>
      <p:sp>
        <p:nvSpPr>
          <p:cNvPr id="3" name="Content Placeholder 2"/>
          <p:cNvSpPr>
            <a:spLocks noGrp="1"/>
          </p:cNvSpPr>
          <p:nvPr>
            <p:ph idx="1" hasCustomPrompt="1"/>
          </p:nvPr>
        </p:nvSpPr>
        <p:spPr/>
        <p:txBody>
          <a:bodyPr/>
          <a:lstStyle>
            <a:lvl1pPr>
              <a:defRPr/>
            </a:lvl1pPr>
            <a:lvl2pPr>
              <a:defRPr/>
            </a:lvl2pPr>
            <a:lvl3pPr>
              <a:defRPr/>
            </a:lvl3pPr>
            <a:lvl4pPr>
              <a:defRPr baseline="0"/>
            </a:lvl4pPr>
            <a:lvl5pPr>
              <a:defRPr/>
            </a:lvl5p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Footer Placeholder 4"/>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pPr algn="r"/>
            <a:fld id="{52CD5E70-B072-4ABF-98D2-981DEBBF7F7D}" type="slidenum">
              <a:rPr lang="nl-NL" smtClean="0"/>
              <a:pPr algn="r"/>
              <a:t>‹nr.›</a:t>
            </a:fld>
            <a:endParaRPr lang="nl-NL"/>
          </a:p>
        </p:txBody>
      </p:sp>
    </p:spTree>
    <p:extLst>
      <p:ext uri="{BB962C8B-B14F-4D97-AF65-F5344CB8AC3E}">
        <p14:creationId xmlns:p14="http://schemas.microsoft.com/office/powerpoint/2010/main" val="345234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3" y="2323941"/>
            <a:ext cx="8283575" cy="369332"/>
          </a:xfrm>
        </p:spPr>
        <p:txBody>
          <a:bodyPr anchor="t"/>
          <a:lstStyle>
            <a:lvl1pPr algn="l">
              <a:defRPr sz="2400" b="1" cap="none" baseline="0"/>
            </a:lvl1pPr>
          </a:lstStyle>
          <a:p>
            <a:r>
              <a:rPr lang="nl-NL" dirty="0"/>
              <a:t>Klik om een sectiekop te maken</a:t>
            </a:r>
          </a:p>
        </p:txBody>
      </p:sp>
      <p:sp>
        <p:nvSpPr>
          <p:cNvPr id="3" name="Text Placeholder 2"/>
          <p:cNvSpPr>
            <a:spLocks noGrp="1"/>
          </p:cNvSpPr>
          <p:nvPr>
            <p:ph type="body" idx="1" hasCustomPrompt="1"/>
          </p:nvPr>
        </p:nvSpPr>
        <p:spPr>
          <a:xfrm>
            <a:off x="430213" y="1890597"/>
            <a:ext cx="8283575" cy="258532"/>
          </a:xfrm>
        </p:spPr>
        <p:txBody>
          <a:bodyPr wrap="square" anchor="b">
            <a:spAutoFit/>
          </a:bodyPr>
          <a:lstStyle>
            <a:lvl1pPr marL="0" indent="0">
              <a:buNone/>
              <a:defRPr sz="16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tekst toe te voegen</a:t>
            </a:r>
          </a:p>
        </p:txBody>
      </p:sp>
      <p:sp>
        <p:nvSpPr>
          <p:cNvPr id="5" name="Footer Placeholder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3594728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4" y="205979"/>
            <a:ext cx="8283575" cy="369332"/>
          </a:xfrm>
        </p:spPr>
        <p:txBody>
          <a:bodyPr/>
          <a:lstStyle>
            <a:lvl1pPr>
              <a:defRPr/>
            </a:lvl1pPr>
          </a:lstStyle>
          <a:p>
            <a:r>
              <a:rPr lang="nl-NL" dirty="0"/>
              <a:t>Klik om een titel te maken</a:t>
            </a:r>
          </a:p>
        </p:txBody>
      </p:sp>
      <p:sp>
        <p:nvSpPr>
          <p:cNvPr id="6" name="Footer Placeholder 5"/>
          <p:cNvSpPr>
            <a:spLocks noGrp="1"/>
          </p:cNvSpPr>
          <p:nvPr>
            <p:ph type="ftr" sz="quarter" idx="11"/>
          </p:nvPr>
        </p:nvSpPr>
        <p:spPr/>
        <p:txBody>
          <a:bodyPr/>
          <a:lstStyle/>
          <a:p>
            <a:endParaRPr lang="nl-NL"/>
          </a:p>
        </p:txBody>
      </p:sp>
      <p:sp>
        <p:nvSpPr>
          <p:cNvPr id="9" name="Content Placeholder 8"/>
          <p:cNvSpPr>
            <a:spLocks noGrp="1"/>
          </p:cNvSpPr>
          <p:nvPr>
            <p:ph sz="quarter" idx="12" hasCustomPrompt="1"/>
          </p:nvPr>
        </p:nvSpPr>
        <p:spPr>
          <a:xfrm>
            <a:off x="430212" y="1181100"/>
            <a:ext cx="3917669" cy="3387329"/>
          </a:xfrm>
        </p:spPr>
        <p:txBody>
          <a:bodyPr>
            <a:normAutofit/>
          </a:bodyPr>
          <a:lstStyle>
            <a:lvl1pPr marL="268288" indent="-268288">
              <a:defRPr lang="nl-NL" sz="1500" dirty="0" smtClean="0"/>
            </a:lvl1pPr>
            <a:lvl2pPr marL="538163" indent="-269875">
              <a:defRPr lang="nl-NL" sz="1500" dirty="0" smtClean="0"/>
            </a:lvl2pPr>
            <a:lvl3pPr marL="809625" indent="-266700">
              <a:defRPr lang="nl-NL" sz="1500" dirty="0" smtClean="0"/>
            </a:lvl3pPr>
            <a:lvl4pPr marL="1076325" indent="-266700">
              <a:defRPr lang="nl-NL" sz="1500" dirty="0" smtClean="0"/>
            </a:lvl4pPr>
            <a:lvl5pPr marL="1343025" indent="-266700">
              <a:defRPr lang="nl-NL" sz="1500" dirty="0"/>
            </a:lvl5p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Content Placeholder 8"/>
          <p:cNvSpPr>
            <a:spLocks noGrp="1"/>
          </p:cNvSpPr>
          <p:nvPr>
            <p:ph sz="quarter" idx="13" hasCustomPrompt="1"/>
          </p:nvPr>
        </p:nvSpPr>
        <p:spPr>
          <a:xfrm>
            <a:off x="4796120" y="1181100"/>
            <a:ext cx="3917669" cy="3387329"/>
          </a:xfrm>
        </p:spPr>
        <p:txBody>
          <a:bodyPr>
            <a:normAutofit/>
          </a:bodyPr>
          <a:lstStyle>
            <a:lvl1pPr marL="268288" indent="-268288">
              <a:defRPr lang="nl-NL" sz="1500" dirty="0" smtClean="0"/>
            </a:lvl1pPr>
            <a:lvl2pPr marL="538163" indent="-269875">
              <a:defRPr lang="nl-NL" sz="1500" dirty="0" smtClean="0"/>
            </a:lvl2pPr>
            <a:lvl3pPr marL="809625" indent="-266700">
              <a:defRPr lang="nl-NL" sz="1500" dirty="0" smtClean="0"/>
            </a:lvl3pPr>
            <a:lvl4pPr marL="1076325" indent="-266700">
              <a:defRPr lang="nl-NL" sz="1500" dirty="0" smtClean="0"/>
            </a:lvl4pPr>
            <a:lvl5pPr marL="1343025" indent="-266700">
              <a:defRPr lang="nl-NL" sz="1500" dirty="0"/>
            </a:lvl5p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Slide Number Placeholder 2"/>
          <p:cNvSpPr>
            <a:spLocks noGrp="1"/>
          </p:cNvSpPr>
          <p:nvPr>
            <p:ph type="sldNum" sz="quarter" idx="14"/>
          </p:nvPr>
        </p:nvSpPr>
        <p:spPr/>
        <p:txBody>
          <a:bodyPr/>
          <a:lstStyle/>
          <a:p>
            <a:pPr algn="r"/>
            <a:fld id="{52CD5E70-B072-4ABF-98D2-981DEBBF7F7D}" type="slidenum">
              <a:rPr lang="nl-NL" smtClean="0"/>
              <a:pPr algn="r"/>
              <a:t>‹nr.›</a:t>
            </a:fld>
            <a:endParaRPr lang="nl-NL"/>
          </a:p>
        </p:txBody>
      </p:sp>
    </p:spTree>
    <p:extLst>
      <p:ext uri="{BB962C8B-B14F-4D97-AF65-F5344CB8AC3E}">
        <p14:creationId xmlns:p14="http://schemas.microsoft.com/office/powerpoint/2010/main" val="2788469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4" y="205979"/>
            <a:ext cx="8283575" cy="369332"/>
          </a:xfrm>
        </p:spPr>
        <p:txBody>
          <a:bodyPr/>
          <a:lstStyle>
            <a:lvl1pPr>
              <a:defRPr/>
            </a:lvl1pPr>
          </a:lstStyle>
          <a:p>
            <a:r>
              <a:rPr lang="nl-NL" dirty="0"/>
              <a:t>Klik om een titel te maken</a:t>
            </a:r>
          </a:p>
        </p:txBody>
      </p:sp>
      <p:sp>
        <p:nvSpPr>
          <p:cNvPr id="3" name="Text Placeholder 2"/>
          <p:cNvSpPr>
            <a:spLocks noGrp="1"/>
          </p:cNvSpPr>
          <p:nvPr>
            <p:ph type="body" idx="1" hasCustomPrompt="1"/>
          </p:nvPr>
        </p:nvSpPr>
        <p:spPr>
          <a:xfrm>
            <a:off x="430213" y="1181100"/>
            <a:ext cx="3916800" cy="461665"/>
          </a:xfrm>
        </p:spPr>
        <p:txBody>
          <a:bodyPr anchor="b">
            <a:spAutoFit/>
          </a:bodyPr>
          <a:lstStyle>
            <a:lvl1pPr marL="0" indent="0">
              <a:lnSpc>
                <a:spcPct val="100000"/>
              </a:lnSpc>
              <a:buNone/>
              <a:defRPr sz="1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een tekst</a:t>
            </a:r>
            <a:br>
              <a:rPr lang="nl-NL" dirty="0"/>
            </a:br>
            <a:r>
              <a:rPr lang="nl-NL" dirty="0"/>
              <a:t>toe te voegen</a:t>
            </a:r>
          </a:p>
        </p:txBody>
      </p:sp>
      <p:sp>
        <p:nvSpPr>
          <p:cNvPr id="5" name="Text Placeholder 4"/>
          <p:cNvSpPr>
            <a:spLocks noGrp="1"/>
          </p:cNvSpPr>
          <p:nvPr>
            <p:ph type="body" sz="quarter" idx="3" hasCustomPrompt="1"/>
          </p:nvPr>
        </p:nvSpPr>
        <p:spPr>
          <a:xfrm>
            <a:off x="4796988" y="1181100"/>
            <a:ext cx="3916800" cy="461665"/>
          </a:xfrm>
        </p:spPr>
        <p:txBody>
          <a:bodyPr anchor="b">
            <a:spAutoFit/>
          </a:bodyPr>
          <a:lstStyle>
            <a:lvl1pPr marL="0" indent="0">
              <a:lnSpc>
                <a:spcPct val="100000"/>
              </a:lnSpc>
              <a:buNone/>
              <a:defRPr sz="1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een tekst</a:t>
            </a:r>
            <a:br>
              <a:rPr lang="nl-NL" dirty="0"/>
            </a:br>
            <a:r>
              <a:rPr lang="nl-NL" dirty="0"/>
              <a:t>toe te voegen</a:t>
            </a:r>
          </a:p>
        </p:txBody>
      </p:sp>
      <p:sp>
        <p:nvSpPr>
          <p:cNvPr id="8" name="Footer Placeholder 7"/>
          <p:cNvSpPr>
            <a:spLocks noGrp="1"/>
          </p:cNvSpPr>
          <p:nvPr>
            <p:ph type="ftr" sz="quarter" idx="11"/>
          </p:nvPr>
        </p:nvSpPr>
        <p:spPr/>
        <p:txBody>
          <a:bodyPr/>
          <a:lstStyle/>
          <a:p>
            <a:endParaRPr lang="nl-NL"/>
          </a:p>
        </p:txBody>
      </p:sp>
      <p:sp>
        <p:nvSpPr>
          <p:cNvPr id="10" name="Content Placeholder 8"/>
          <p:cNvSpPr>
            <a:spLocks noGrp="1"/>
          </p:cNvSpPr>
          <p:nvPr>
            <p:ph sz="quarter" idx="12" hasCustomPrompt="1"/>
          </p:nvPr>
        </p:nvSpPr>
        <p:spPr>
          <a:xfrm>
            <a:off x="430212" y="1765494"/>
            <a:ext cx="3917669" cy="2803331"/>
          </a:xfrm>
        </p:spPr>
        <p:txBody>
          <a:bodyPr>
            <a:normAutofit/>
          </a:bodyPr>
          <a:lstStyle>
            <a:lvl1pPr marL="268288" indent="-268288">
              <a:defRPr sz="1500"/>
            </a:lvl1pPr>
            <a:lvl2pPr marL="538163" indent="-269875">
              <a:defRPr sz="1500"/>
            </a:lvl2pPr>
            <a:lvl3pPr marL="809625" indent="-266700">
              <a:defRPr sz="1500"/>
            </a:lvl3pPr>
            <a:lvl4pPr marL="1076325" indent="-266700">
              <a:defRPr sz="1500"/>
            </a:lvl4pPr>
            <a:lvl5pPr marL="1343025" indent="-266700">
              <a:defRPr sz="1500"/>
            </a:lvl5p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Content Placeholder 8"/>
          <p:cNvSpPr>
            <a:spLocks noGrp="1"/>
          </p:cNvSpPr>
          <p:nvPr>
            <p:ph sz="quarter" idx="13" hasCustomPrompt="1"/>
          </p:nvPr>
        </p:nvSpPr>
        <p:spPr>
          <a:xfrm>
            <a:off x="4796120" y="1765494"/>
            <a:ext cx="3917669" cy="2803331"/>
          </a:xfrm>
        </p:spPr>
        <p:txBody>
          <a:bodyPr>
            <a:normAutofit/>
          </a:bodyPr>
          <a:lstStyle>
            <a:lvl1pPr marL="268288" indent="-268288">
              <a:defRPr sz="1500"/>
            </a:lvl1pPr>
            <a:lvl2pPr marL="538163" indent="-269875">
              <a:defRPr sz="1500"/>
            </a:lvl2pPr>
            <a:lvl3pPr marL="809625" indent="-266700">
              <a:defRPr sz="1500"/>
            </a:lvl3pPr>
            <a:lvl4pPr marL="1076325" indent="-266700">
              <a:defRPr sz="1500"/>
            </a:lvl4pPr>
            <a:lvl5pPr marL="1343025" indent="-266700">
              <a:defRPr sz="1500"/>
            </a:lvl5pPr>
          </a:lstStyle>
          <a:p>
            <a:pPr lvl="0"/>
            <a:r>
              <a:rPr lang="nl-NL" dirty="0"/>
              <a:t>Eerste niveau</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Slide Number Placeholder 3"/>
          <p:cNvSpPr>
            <a:spLocks noGrp="1"/>
          </p:cNvSpPr>
          <p:nvPr>
            <p:ph type="sldNum" sz="quarter" idx="14"/>
          </p:nvPr>
        </p:nvSpPr>
        <p:spPr/>
        <p:txBody>
          <a:bodyPr/>
          <a:lstStyle/>
          <a:p>
            <a:pPr algn="r"/>
            <a:fld id="{52CD5E70-B072-4ABF-98D2-981DEBBF7F7D}" type="slidenum">
              <a:rPr lang="nl-NL" smtClean="0"/>
              <a:pPr algn="r"/>
              <a:t>‹nr.›</a:t>
            </a:fld>
            <a:endParaRPr lang="nl-NL"/>
          </a:p>
        </p:txBody>
      </p:sp>
    </p:spTree>
    <p:extLst>
      <p:ext uri="{BB962C8B-B14F-4D97-AF65-F5344CB8AC3E}">
        <p14:creationId xmlns:p14="http://schemas.microsoft.com/office/powerpoint/2010/main" val="209859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0214" y="205979"/>
            <a:ext cx="8283575" cy="369332"/>
          </a:xfrm>
        </p:spPr>
        <p:txBody>
          <a:bodyPr/>
          <a:lstStyle>
            <a:lvl1pPr>
              <a:defRPr/>
            </a:lvl1pPr>
          </a:lstStyle>
          <a:p>
            <a:r>
              <a:rPr lang="nl-NL" dirty="0"/>
              <a:t>Klik om een titel te maken</a:t>
            </a:r>
          </a:p>
        </p:txBody>
      </p:sp>
      <p:sp>
        <p:nvSpPr>
          <p:cNvPr id="4" name="Footer Placeholder 3"/>
          <p:cNvSpPr>
            <a:spLocks noGrp="1"/>
          </p:cNvSpPr>
          <p:nvPr>
            <p:ph type="ftr" sz="quarter" idx="11"/>
          </p:nvPr>
        </p:nvSpPr>
        <p:spPr/>
        <p:txBody>
          <a:bodyPr/>
          <a:lstStyle/>
          <a:p>
            <a:endParaRPr lang="nl-NL"/>
          </a:p>
        </p:txBody>
      </p:sp>
      <p:sp>
        <p:nvSpPr>
          <p:cNvPr id="3" name="Slide Number Placeholder 2"/>
          <p:cNvSpPr>
            <a:spLocks noGrp="1"/>
          </p:cNvSpPr>
          <p:nvPr>
            <p:ph type="sldNum" sz="quarter" idx="12"/>
          </p:nvPr>
        </p:nvSpPr>
        <p:spPr/>
        <p:txBody>
          <a:bodyPr/>
          <a:lstStyle/>
          <a:p>
            <a:pPr algn="r"/>
            <a:fld id="{52CD5E70-B072-4ABF-98D2-981DEBBF7F7D}" type="slidenum">
              <a:rPr lang="nl-NL" smtClean="0"/>
              <a:pPr algn="r"/>
              <a:t>‹nr.›</a:t>
            </a:fld>
            <a:endParaRPr lang="nl-NL"/>
          </a:p>
        </p:txBody>
      </p:sp>
    </p:spTree>
    <p:extLst>
      <p:ext uri="{BB962C8B-B14F-4D97-AF65-F5344CB8AC3E}">
        <p14:creationId xmlns:p14="http://schemas.microsoft.com/office/powerpoint/2010/main" val="674268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2" name="Slide Number Placeholder 1"/>
          <p:cNvSpPr>
            <a:spLocks noGrp="1"/>
          </p:cNvSpPr>
          <p:nvPr>
            <p:ph type="sldNum" sz="quarter" idx="12"/>
          </p:nvPr>
        </p:nvSpPr>
        <p:spPr/>
        <p:txBody>
          <a:bodyPr/>
          <a:lstStyle/>
          <a:p>
            <a:pPr algn="r"/>
            <a:fld id="{52CD5E70-B072-4ABF-98D2-981DEBBF7F7D}" type="slidenum">
              <a:rPr lang="nl-NL" smtClean="0"/>
              <a:pPr algn="r"/>
              <a:t>‹nr.›</a:t>
            </a:fld>
            <a:endParaRPr lang="nl-NL"/>
          </a:p>
        </p:txBody>
      </p:sp>
    </p:spTree>
    <p:extLst>
      <p:ext uri="{BB962C8B-B14F-4D97-AF65-F5344CB8AC3E}">
        <p14:creationId xmlns:p14="http://schemas.microsoft.com/office/powerpoint/2010/main" val="3156386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iet invoegen (systeemdia)">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52546039"/>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121"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9" y="1192"/>
                        <a:ext cx="1587" cy="1190"/>
                      </a:xfrm>
                      <a:prstGeom prst="rect">
                        <a:avLst/>
                      </a:prstGeom>
                    </p:spPr>
                  </p:pic>
                </p:oleObj>
              </mc:Fallback>
            </mc:AlternateContent>
          </a:graphicData>
        </a:graphic>
      </p:graphicFrame>
      <p:sp>
        <p:nvSpPr>
          <p:cNvPr id="6" name="Picture Placeholder 4"/>
          <p:cNvSpPr>
            <a:spLocks noGrp="1"/>
          </p:cNvSpPr>
          <p:nvPr>
            <p:ph type="pic" sz="quarter" idx="10" hasCustomPrompt="1"/>
            <p:custDataLst>
              <p:tags r:id="rId3"/>
            </p:custDataLst>
          </p:nvPr>
        </p:nvSpPr>
        <p:spPr>
          <a:xfrm>
            <a:off x="0" y="2575111"/>
            <a:ext cx="9144000" cy="2568389"/>
          </a:xfrm>
        </p:spPr>
        <p:txBody>
          <a:bodyPr anchor="ctr" anchorCtr="0">
            <a:normAutofit/>
          </a:bodyPr>
          <a:lstStyle>
            <a:lvl1pPr marL="0" indent="0" algn="ctr">
              <a:buNone/>
              <a:defRPr sz="1800" baseline="0"/>
            </a:lvl1pPr>
          </a:lstStyle>
          <a:p>
            <a:r>
              <a:rPr lang="nl-NL" dirty="0"/>
              <a:t>Klik op het pictogram om </a:t>
            </a:r>
            <a:br>
              <a:rPr lang="nl-NL" dirty="0"/>
            </a:br>
            <a:r>
              <a:rPr lang="nl-NL" dirty="0"/>
              <a:t>een afbeelding in te voegen</a:t>
            </a:r>
          </a:p>
        </p:txBody>
      </p:sp>
      <p:sp>
        <p:nvSpPr>
          <p:cNvPr id="2" name="Title 1"/>
          <p:cNvSpPr>
            <a:spLocks noGrp="1"/>
          </p:cNvSpPr>
          <p:nvPr>
            <p:ph type="ctrTitle" hasCustomPrompt="1"/>
            <p:custDataLst>
              <p:tags r:id="rId4"/>
            </p:custDataLst>
          </p:nvPr>
        </p:nvSpPr>
        <p:spPr>
          <a:xfrm>
            <a:off x="2657475" y="519113"/>
            <a:ext cx="6056313" cy="369332"/>
          </a:xfrm>
        </p:spPr>
        <p:txBody>
          <a:bodyPr wrap="square">
            <a:spAutoFit/>
          </a:bodyPr>
          <a:lstStyle>
            <a:lvl1pPr algn="l">
              <a:defRPr>
                <a:solidFill>
                  <a:schemeClr val="tx1"/>
                </a:solidFill>
              </a:defRPr>
            </a:lvl1pPr>
          </a:lstStyle>
          <a:p>
            <a:r>
              <a:rPr lang="nl-NL" dirty="0"/>
              <a:t>Klik om een titel te maken</a:t>
            </a:r>
          </a:p>
        </p:txBody>
      </p:sp>
      <p:sp>
        <p:nvSpPr>
          <p:cNvPr id="3" name="Subtitle 2"/>
          <p:cNvSpPr>
            <a:spLocks noGrp="1"/>
          </p:cNvSpPr>
          <p:nvPr>
            <p:ph type="subTitle" idx="1" hasCustomPrompt="1"/>
            <p:custDataLst>
              <p:tags r:id="rId5"/>
            </p:custDataLst>
          </p:nvPr>
        </p:nvSpPr>
        <p:spPr>
          <a:xfrm>
            <a:off x="2657475" y="1587342"/>
            <a:ext cx="6056313" cy="290849"/>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Tree>
    <p:extLst>
      <p:ext uri="{BB962C8B-B14F-4D97-AF65-F5344CB8AC3E}">
        <p14:creationId xmlns:p14="http://schemas.microsoft.com/office/powerpoint/2010/main" val="320348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Energi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519113"/>
            <a:ext cx="6056313" cy="369332"/>
          </a:xfrm>
        </p:spPr>
        <p:txBody>
          <a:bodyPr wrap="square">
            <a:spAutoFit/>
          </a:bodyPr>
          <a:lstStyle>
            <a:lvl1pPr algn="l">
              <a:defRPr>
                <a:solidFill>
                  <a:schemeClr val="tx1"/>
                </a:solidFill>
              </a:defRPr>
            </a:lvl1pPr>
          </a:lstStyle>
          <a:p>
            <a:r>
              <a:rPr lang="nl-NL" dirty="0"/>
              <a:t>Klik om een titel te maken</a:t>
            </a:r>
          </a:p>
        </p:txBody>
      </p:sp>
      <p:sp>
        <p:nvSpPr>
          <p:cNvPr id="3" name="Subtitle 2"/>
          <p:cNvSpPr>
            <a:spLocks noGrp="1"/>
          </p:cNvSpPr>
          <p:nvPr>
            <p:ph type="subTitle" idx="1" hasCustomPrompt="1"/>
          </p:nvPr>
        </p:nvSpPr>
        <p:spPr>
          <a:xfrm>
            <a:off x="2657475" y="1587342"/>
            <a:ext cx="6056313" cy="290849"/>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6" name="Rectangle 5"/>
          <p:cNvSpPr/>
          <p:nvPr userDrawn="1">
            <p:custDataLst>
              <p:tags r:id="rId1"/>
            </p:custDataLst>
          </p:nvPr>
        </p:nvSpPr>
        <p:spPr>
          <a:xfrm>
            <a:off x="0" y="2575111"/>
            <a:ext cx="2281238" cy="256838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1485" y="3500438"/>
            <a:ext cx="1324574" cy="1013641"/>
          </a:xfrm>
          <a:prstGeom prst="rect">
            <a:avLst/>
          </a:prstGeom>
          <a:noFill/>
          <a:ln>
            <a:noFill/>
          </a:ln>
        </p:spPr>
      </p:pic>
    </p:spTree>
    <p:extLst>
      <p:ext uri="{BB962C8B-B14F-4D97-AF65-F5344CB8AC3E}">
        <p14:creationId xmlns:p14="http://schemas.microsoft.com/office/powerpoint/2010/main" val="3267599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Erfgoe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519113"/>
            <a:ext cx="6056313" cy="369332"/>
          </a:xfrm>
        </p:spPr>
        <p:txBody>
          <a:bodyPr wrap="square">
            <a:spAutoFit/>
          </a:bodyPr>
          <a:lstStyle>
            <a:lvl1pPr algn="l">
              <a:defRPr>
                <a:solidFill>
                  <a:schemeClr val="tx1"/>
                </a:solidFill>
              </a:defRPr>
            </a:lvl1pPr>
          </a:lstStyle>
          <a:p>
            <a:r>
              <a:rPr lang="nl-NL" dirty="0"/>
              <a:t>Klik om een titel te maken</a:t>
            </a:r>
          </a:p>
        </p:txBody>
      </p:sp>
      <p:sp>
        <p:nvSpPr>
          <p:cNvPr id="3" name="Subtitle 2"/>
          <p:cNvSpPr>
            <a:spLocks noGrp="1"/>
          </p:cNvSpPr>
          <p:nvPr>
            <p:ph type="subTitle" idx="1" hasCustomPrompt="1"/>
          </p:nvPr>
        </p:nvSpPr>
        <p:spPr>
          <a:xfrm>
            <a:off x="2657475" y="1587342"/>
            <a:ext cx="6056313" cy="290849"/>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6" name="Rectangle 5"/>
          <p:cNvSpPr/>
          <p:nvPr userDrawn="1">
            <p:custDataLst>
              <p:tags r:id="rId1"/>
            </p:custDataLst>
          </p:nvPr>
        </p:nvSpPr>
        <p:spPr>
          <a:xfrm>
            <a:off x="0" y="2575111"/>
            <a:ext cx="2281238" cy="256838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1485" y="3500438"/>
            <a:ext cx="1324574" cy="1013641"/>
          </a:xfrm>
          <a:prstGeom prst="rect">
            <a:avLst/>
          </a:prstGeom>
          <a:noFill/>
          <a:ln>
            <a:noFill/>
          </a:ln>
        </p:spPr>
      </p:pic>
    </p:spTree>
    <p:extLst>
      <p:ext uri="{BB962C8B-B14F-4D97-AF65-F5344CB8AC3E}">
        <p14:creationId xmlns:p14="http://schemas.microsoft.com/office/powerpoint/2010/main" val="1544746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Landschap">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519113"/>
            <a:ext cx="6056313" cy="369332"/>
          </a:xfrm>
        </p:spPr>
        <p:txBody>
          <a:bodyPr wrap="square">
            <a:spAutoFit/>
          </a:bodyPr>
          <a:lstStyle>
            <a:lvl1pPr algn="l">
              <a:defRPr>
                <a:solidFill>
                  <a:schemeClr val="tx1"/>
                </a:solidFill>
              </a:defRPr>
            </a:lvl1pPr>
          </a:lstStyle>
          <a:p>
            <a:r>
              <a:rPr lang="nl-NL" dirty="0"/>
              <a:t>Klik om een titel te maken</a:t>
            </a:r>
          </a:p>
        </p:txBody>
      </p:sp>
      <p:sp>
        <p:nvSpPr>
          <p:cNvPr id="3" name="Subtitle 2"/>
          <p:cNvSpPr>
            <a:spLocks noGrp="1"/>
          </p:cNvSpPr>
          <p:nvPr>
            <p:ph type="subTitle" idx="1" hasCustomPrompt="1"/>
          </p:nvPr>
        </p:nvSpPr>
        <p:spPr>
          <a:xfrm>
            <a:off x="2657475" y="1587342"/>
            <a:ext cx="6056313" cy="290849"/>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6" name="Rectangle 5"/>
          <p:cNvSpPr/>
          <p:nvPr userDrawn="1">
            <p:custDataLst>
              <p:tags r:id="rId1"/>
            </p:custDataLst>
          </p:nvPr>
        </p:nvSpPr>
        <p:spPr>
          <a:xfrm>
            <a:off x="0" y="2575111"/>
            <a:ext cx="2281238" cy="256838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1485" y="3500438"/>
            <a:ext cx="1324574" cy="1013641"/>
          </a:xfrm>
          <a:prstGeom prst="rect">
            <a:avLst/>
          </a:prstGeom>
          <a:noFill/>
          <a:ln>
            <a:noFill/>
          </a:ln>
        </p:spPr>
      </p:pic>
    </p:spTree>
    <p:extLst>
      <p:ext uri="{BB962C8B-B14F-4D97-AF65-F5344CB8AC3E}">
        <p14:creationId xmlns:p14="http://schemas.microsoft.com/office/powerpoint/2010/main" val="43304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Ruimtegebruik">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519113"/>
            <a:ext cx="6056313" cy="369332"/>
          </a:xfrm>
        </p:spPr>
        <p:txBody>
          <a:bodyPr wrap="square">
            <a:spAutoFit/>
          </a:bodyPr>
          <a:lstStyle>
            <a:lvl1pPr algn="l">
              <a:defRPr>
                <a:solidFill>
                  <a:schemeClr val="tx1"/>
                </a:solidFill>
              </a:defRPr>
            </a:lvl1pPr>
          </a:lstStyle>
          <a:p>
            <a:r>
              <a:rPr lang="nl-NL" dirty="0"/>
              <a:t>Klik om een titel te maken</a:t>
            </a:r>
          </a:p>
        </p:txBody>
      </p:sp>
      <p:sp>
        <p:nvSpPr>
          <p:cNvPr id="3" name="Subtitle 2"/>
          <p:cNvSpPr>
            <a:spLocks noGrp="1"/>
          </p:cNvSpPr>
          <p:nvPr>
            <p:ph type="subTitle" idx="1" hasCustomPrompt="1"/>
          </p:nvPr>
        </p:nvSpPr>
        <p:spPr>
          <a:xfrm>
            <a:off x="2657475" y="1587342"/>
            <a:ext cx="6056313" cy="290849"/>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6" name="Rectangle 5"/>
          <p:cNvSpPr/>
          <p:nvPr userDrawn="1">
            <p:custDataLst>
              <p:tags r:id="rId1"/>
            </p:custDataLst>
          </p:nvPr>
        </p:nvSpPr>
        <p:spPr>
          <a:xfrm>
            <a:off x="0" y="2575111"/>
            <a:ext cx="2281238" cy="256838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1485" y="3500438"/>
            <a:ext cx="1324574" cy="1013641"/>
          </a:xfrm>
          <a:prstGeom prst="rect">
            <a:avLst/>
          </a:prstGeom>
          <a:noFill/>
          <a:ln>
            <a:noFill/>
          </a:ln>
        </p:spPr>
      </p:pic>
    </p:spTree>
    <p:extLst>
      <p:ext uri="{BB962C8B-B14F-4D97-AF65-F5344CB8AC3E}">
        <p14:creationId xmlns:p14="http://schemas.microsoft.com/office/powerpoint/2010/main" val="935264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Straatbee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519113"/>
            <a:ext cx="6056313" cy="369332"/>
          </a:xfrm>
        </p:spPr>
        <p:txBody>
          <a:bodyPr wrap="square">
            <a:spAutoFit/>
          </a:bodyPr>
          <a:lstStyle>
            <a:lvl1pPr algn="l">
              <a:defRPr>
                <a:solidFill>
                  <a:schemeClr val="tx1"/>
                </a:solidFill>
              </a:defRPr>
            </a:lvl1pPr>
          </a:lstStyle>
          <a:p>
            <a:r>
              <a:rPr lang="nl-NL" dirty="0"/>
              <a:t>Klik om een titel te maken</a:t>
            </a:r>
          </a:p>
        </p:txBody>
      </p:sp>
      <p:sp>
        <p:nvSpPr>
          <p:cNvPr id="3" name="Subtitle 2"/>
          <p:cNvSpPr>
            <a:spLocks noGrp="1"/>
          </p:cNvSpPr>
          <p:nvPr>
            <p:ph type="subTitle" idx="1" hasCustomPrompt="1"/>
          </p:nvPr>
        </p:nvSpPr>
        <p:spPr>
          <a:xfrm>
            <a:off x="2657475" y="1587342"/>
            <a:ext cx="6056313" cy="290849"/>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6" name="Rectangle 5"/>
          <p:cNvSpPr/>
          <p:nvPr userDrawn="1">
            <p:custDataLst>
              <p:tags r:id="rId1"/>
            </p:custDataLst>
          </p:nvPr>
        </p:nvSpPr>
        <p:spPr>
          <a:xfrm>
            <a:off x="0" y="2575111"/>
            <a:ext cx="2281238" cy="256838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1485" y="3500438"/>
            <a:ext cx="1324574" cy="1013641"/>
          </a:xfrm>
          <a:prstGeom prst="rect">
            <a:avLst/>
          </a:prstGeom>
          <a:noFill/>
          <a:ln>
            <a:noFill/>
          </a:ln>
        </p:spPr>
      </p:pic>
    </p:spTree>
    <p:extLst>
      <p:ext uri="{BB962C8B-B14F-4D97-AF65-F5344CB8AC3E}">
        <p14:creationId xmlns:p14="http://schemas.microsoft.com/office/powerpoint/2010/main" val="101245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Verkeer en Vervoe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519113"/>
            <a:ext cx="6056313" cy="369332"/>
          </a:xfrm>
        </p:spPr>
        <p:txBody>
          <a:bodyPr wrap="square">
            <a:spAutoFit/>
          </a:bodyPr>
          <a:lstStyle>
            <a:lvl1pPr algn="l">
              <a:defRPr>
                <a:solidFill>
                  <a:schemeClr val="tx1"/>
                </a:solidFill>
              </a:defRPr>
            </a:lvl1pPr>
          </a:lstStyle>
          <a:p>
            <a:r>
              <a:rPr lang="nl-NL" dirty="0"/>
              <a:t>Klik om een titel te maken</a:t>
            </a:r>
          </a:p>
        </p:txBody>
      </p:sp>
      <p:sp>
        <p:nvSpPr>
          <p:cNvPr id="3" name="Subtitle 2"/>
          <p:cNvSpPr>
            <a:spLocks noGrp="1"/>
          </p:cNvSpPr>
          <p:nvPr>
            <p:ph type="subTitle" idx="1" hasCustomPrompt="1"/>
          </p:nvPr>
        </p:nvSpPr>
        <p:spPr>
          <a:xfrm>
            <a:off x="2657475" y="1587342"/>
            <a:ext cx="6056313" cy="290849"/>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6" name="Rectangle 5"/>
          <p:cNvSpPr/>
          <p:nvPr userDrawn="1">
            <p:custDataLst>
              <p:tags r:id="rId1"/>
            </p:custDataLst>
          </p:nvPr>
        </p:nvSpPr>
        <p:spPr>
          <a:xfrm>
            <a:off x="0" y="2575111"/>
            <a:ext cx="2281238" cy="256838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1485" y="3500438"/>
            <a:ext cx="1324574" cy="1013641"/>
          </a:xfrm>
          <a:prstGeom prst="rect">
            <a:avLst/>
          </a:prstGeom>
          <a:noFill/>
          <a:ln>
            <a:noFill/>
          </a:ln>
        </p:spPr>
      </p:pic>
    </p:spTree>
    <p:extLst>
      <p:ext uri="{BB962C8B-B14F-4D97-AF65-F5344CB8AC3E}">
        <p14:creationId xmlns:p14="http://schemas.microsoft.com/office/powerpoint/2010/main" val="316474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Waterweg">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519113"/>
            <a:ext cx="6056313" cy="369332"/>
          </a:xfrm>
        </p:spPr>
        <p:txBody>
          <a:bodyPr wrap="square">
            <a:spAutoFit/>
          </a:bodyPr>
          <a:lstStyle>
            <a:lvl1pPr algn="l">
              <a:defRPr>
                <a:solidFill>
                  <a:schemeClr val="tx1"/>
                </a:solidFill>
              </a:defRPr>
            </a:lvl1pPr>
          </a:lstStyle>
          <a:p>
            <a:r>
              <a:rPr lang="nl-NL" dirty="0"/>
              <a:t>Klik om een titel te maken</a:t>
            </a:r>
          </a:p>
        </p:txBody>
      </p:sp>
      <p:sp>
        <p:nvSpPr>
          <p:cNvPr id="3" name="Subtitle 2"/>
          <p:cNvSpPr>
            <a:spLocks noGrp="1"/>
          </p:cNvSpPr>
          <p:nvPr>
            <p:ph type="subTitle" idx="1" hasCustomPrompt="1"/>
          </p:nvPr>
        </p:nvSpPr>
        <p:spPr>
          <a:xfrm>
            <a:off x="2657475" y="1587342"/>
            <a:ext cx="6056313" cy="290849"/>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6" name="Rectangle 5"/>
          <p:cNvSpPr/>
          <p:nvPr userDrawn="1">
            <p:custDataLst>
              <p:tags r:id="rId1"/>
            </p:custDataLst>
          </p:nvPr>
        </p:nvSpPr>
        <p:spPr>
          <a:xfrm>
            <a:off x="0" y="2575111"/>
            <a:ext cx="2281238" cy="256838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1485" y="3500438"/>
            <a:ext cx="1324574" cy="1013641"/>
          </a:xfrm>
          <a:prstGeom prst="rect">
            <a:avLst/>
          </a:prstGeom>
          <a:noFill/>
          <a:ln>
            <a:noFill/>
          </a:ln>
        </p:spPr>
      </p:pic>
    </p:spTree>
    <p:extLst>
      <p:ext uri="{BB962C8B-B14F-4D97-AF65-F5344CB8AC3E}">
        <p14:creationId xmlns:p14="http://schemas.microsoft.com/office/powerpoint/2010/main" val="30256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Zandmotor">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657475" y="519113"/>
            <a:ext cx="6056313" cy="369332"/>
          </a:xfrm>
        </p:spPr>
        <p:txBody>
          <a:bodyPr wrap="square">
            <a:spAutoFit/>
          </a:bodyPr>
          <a:lstStyle>
            <a:lvl1pPr algn="l">
              <a:defRPr>
                <a:solidFill>
                  <a:schemeClr val="tx1"/>
                </a:solidFill>
              </a:defRPr>
            </a:lvl1pPr>
          </a:lstStyle>
          <a:p>
            <a:r>
              <a:rPr lang="nl-NL" dirty="0"/>
              <a:t>Klik om een titel te maken</a:t>
            </a:r>
          </a:p>
        </p:txBody>
      </p:sp>
      <p:sp>
        <p:nvSpPr>
          <p:cNvPr id="3" name="Subtitle 2"/>
          <p:cNvSpPr>
            <a:spLocks noGrp="1"/>
          </p:cNvSpPr>
          <p:nvPr>
            <p:ph type="subTitle" idx="1" hasCustomPrompt="1"/>
          </p:nvPr>
        </p:nvSpPr>
        <p:spPr>
          <a:xfrm>
            <a:off x="2657475" y="1587342"/>
            <a:ext cx="6056313" cy="290849"/>
          </a:xfrm>
        </p:spPr>
        <p:txBody>
          <a:bodyPr wrap="square">
            <a:spAutoFit/>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een ondertitel te maken</a:t>
            </a:r>
          </a:p>
        </p:txBody>
      </p:sp>
      <p:sp>
        <p:nvSpPr>
          <p:cNvPr id="6" name="Rectangle 5"/>
          <p:cNvSpPr/>
          <p:nvPr userDrawn="1">
            <p:custDataLst>
              <p:tags r:id="rId1"/>
            </p:custDataLst>
          </p:nvPr>
        </p:nvSpPr>
        <p:spPr>
          <a:xfrm>
            <a:off x="0" y="2575111"/>
            <a:ext cx="2281238" cy="256838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81485" y="3500438"/>
            <a:ext cx="1324574" cy="1013641"/>
          </a:xfrm>
          <a:prstGeom prst="rect">
            <a:avLst/>
          </a:prstGeom>
          <a:noFill/>
          <a:ln>
            <a:noFill/>
          </a:ln>
        </p:spPr>
      </p:pic>
    </p:spTree>
    <p:extLst>
      <p:ext uri="{BB962C8B-B14F-4D97-AF65-F5344CB8AC3E}">
        <p14:creationId xmlns:p14="http://schemas.microsoft.com/office/powerpoint/2010/main" val="60447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0214" y="205979"/>
            <a:ext cx="8283575" cy="738664"/>
          </a:xfrm>
          <a:prstGeom prst="rect">
            <a:avLst/>
          </a:prstGeom>
        </p:spPr>
        <p:txBody>
          <a:bodyPr vert="horz" lIns="0" tIns="0" rIns="0" bIns="0" rtlCol="0" anchor="t" anchorCtr="0">
            <a:spAutoFit/>
          </a:bodyPr>
          <a:lstStyle/>
          <a:p>
            <a:r>
              <a:rPr lang="nl-NL" noProof="0" dirty="0"/>
              <a:t>Klik om een</a:t>
            </a:r>
            <a:br>
              <a:rPr lang="nl-NL" noProof="0" dirty="0"/>
            </a:br>
            <a:r>
              <a:rPr lang="nl-NL" noProof="0" dirty="0"/>
              <a:t>titel te maken</a:t>
            </a:r>
          </a:p>
        </p:txBody>
      </p:sp>
      <p:sp>
        <p:nvSpPr>
          <p:cNvPr id="3" name="Text Placeholder 2"/>
          <p:cNvSpPr>
            <a:spLocks noGrp="1"/>
          </p:cNvSpPr>
          <p:nvPr>
            <p:ph type="body" idx="1"/>
          </p:nvPr>
        </p:nvSpPr>
        <p:spPr>
          <a:xfrm>
            <a:off x="430213" y="1181100"/>
            <a:ext cx="8283575" cy="3387329"/>
          </a:xfrm>
          <a:prstGeom prst="rect">
            <a:avLst/>
          </a:prstGeom>
        </p:spPr>
        <p:txBody>
          <a:bodyPr vert="horz" lIns="0" tIns="0" rIns="0" bIns="0" rtlCol="0" anchor="t" anchorCtr="0">
            <a:normAutofit/>
          </a:bodyPr>
          <a:lstStyle/>
          <a:p>
            <a:pPr lvl="0"/>
            <a:r>
              <a:rPr lang="nl-NL" noProof="0" dirty="0"/>
              <a:t>Eerste niveau</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p:txBody>
      </p:sp>
      <p:sp>
        <p:nvSpPr>
          <p:cNvPr id="5" name="Footer Placeholder 4"/>
          <p:cNvSpPr>
            <a:spLocks noGrp="1"/>
          </p:cNvSpPr>
          <p:nvPr>
            <p:ph type="ftr" sz="quarter" idx="3"/>
          </p:nvPr>
        </p:nvSpPr>
        <p:spPr>
          <a:xfrm>
            <a:off x="430212" y="4863334"/>
            <a:ext cx="2895600" cy="138499"/>
          </a:xfrm>
          <a:prstGeom prst="rect">
            <a:avLst/>
          </a:prstGeom>
        </p:spPr>
        <p:txBody>
          <a:bodyPr vert="horz" lIns="0" tIns="0" rIns="0" bIns="0" rtlCol="0" anchor="t" anchorCtr="0">
            <a:spAutoFit/>
          </a:bodyPr>
          <a:lstStyle>
            <a:lvl1pPr algn="l">
              <a:defRPr sz="900">
                <a:solidFill>
                  <a:schemeClr val="tx1"/>
                </a:solidFill>
              </a:defRPr>
            </a:lvl1pPr>
          </a:lstStyle>
          <a:p>
            <a:endParaRPr lang="nl-NL" dirty="0"/>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36993" y="4751408"/>
            <a:ext cx="1270013" cy="250425"/>
          </a:xfrm>
          <a:prstGeom prst="rect">
            <a:avLst/>
          </a:prstGeom>
          <a:noFill/>
          <a:ln>
            <a:noFill/>
          </a:ln>
        </p:spPr>
      </p:pic>
      <p:sp>
        <p:nvSpPr>
          <p:cNvPr id="10" name="Slide Number Placeholder 5"/>
          <p:cNvSpPr>
            <a:spLocks noGrp="1"/>
          </p:cNvSpPr>
          <p:nvPr>
            <p:ph type="sldNum" sz="quarter" idx="4"/>
          </p:nvPr>
        </p:nvSpPr>
        <p:spPr>
          <a:xfrm>
            <a:off x="6580188" y="4863334"/>
            <a:ext cx="2133600" cy="138499"/>
          </a:xfrm>
          <a:prstGeom prst="rect">
            <a:avLst/>
          </a:prstGeom>
        </p:spPr>
        <p:txBody>
          <a:bodyPr vert="horz" lIns="0" tIns="0" rIns="0" bIns="0" rtlCol="0" anchor="t" anchorCtr="0">
            <a:spAutoFit/>
          </a:bodyPr>
          <a:lstStyle>
            <a:lvl1pPr>
              <a:defRPr lang="nl-NL" sz="900" smtClean="0"/>
            </a:lvl1pPr>
          </a:lstStyle>
          <a:p>
            <a:pPr algn="r"/>
            <a:fld id="{52CD5E70-B072-4ABF-98D2-981DEBBF7F7D}" type="slidenum">
              <a:rPr lang="nl-NL" smtClean="0"/>
              <a:pPr algn="r"/>
              <a:t>‹nr.›</a:t>
            </a:fld>
            <a:endParaRPr lang="nl-NL"/>
          </a:p>
        </p:txBody>
      </p:sp>
    </p:spTree>
    <p:extLst>
      <p:ext uri="{BB962C8B-B14F-4D97-AF65-F5344CB8AC3E}">
        <p14:creationId xmlns:p14="http://schemas.microsoft.com/office/powerpoint/2010/main" val="350466112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5" r:id="rId8"/>
    <p:sldLayoutId id="2147483664" r:id="rId9"/>
    <p:sldLayoutId id="2147483650" r:id="rId10"/>
    <p:sldLayoutId id="2147483651" r:id="rId11"/>
    <p:sldLayoutId id="2147483652" r:id="rId12"/>
    <p:sldLayoutId id="2147483653" r:id="rId13"/>
    <p:sldLayoutId id="2147483654" r:id="rId14"/>
    <p:sldLayoutId id="2147483655" r:id="rId15"/>
    <p:sldLayoutId id="2147483662" r:id="rId16"/>
  </p:sldLayoutIdLst>
  <p:hf sldNum="0" hdr="0" ftr="0" dt="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lnSpc>
          <a:spcPct val="105000"/>
        </a:lnSpc>
        <a:spcBef>
          <a:spcPts val="0"/>
        </a:spcBef>
        <a:buFont typeface="Arial" pitchFamily="34" charset="0"/>
        <a:buChar char="•"/>
        <a:defRPr sz="1800" kern="1200">
          <a:solidFill>
            <a:schemeClr val="tx1"/>
          </a:solidFill>
          <a:latin typeface="+mn-lt"/>
          <a:ea typeface="+mn-ea"/>
          <a:cs typeface="+mn-cs"/>
        </a:defRPr>
      </a:lvl1pPr>
      <a:lvl2pPr marL="742950" indent="-381000" algn="l" defTabSz="914400" rtl="0" eaLnBrk="1" latinLnBrk="0" hangingPunct="1">
        <a:lnSpc>
          <a:spcPct val="105000"/>
        </a:lnSpc>
        <a:spcBef>
          <a:spcPts val="0"/>
        </a:spcBef>
        <a:buFont typeface="Arial" pitchFamily="34" charset="0"/>
        <a:buChar char="–"/>
        <a:defRPr sz="1800" kern="1200">
          <a:solidFill>
            <a:schemeClr val="tx1"/>
          </a:solidFill>
          <a:latin typeface="+mn-lt"/>
          <a:ea typeface="+mn-ea"/>
          <a:cs typeface="+mn-cs"/>
        </a:defRPr>
      </a:lvl2pPr>
      <a:lvl3pPr marL="1076325" indent="-361950" algn="l" defTabSz="914400" rtl="0" eaLnBrk="1" latinLnBrk="0" hangingPunct="1">
        <a:lnSpc>
          <a:spcPct val="105000"/>
        </a:lnSpc>
        <a:spcBef>
          <a:spcPts val="0"/>
        </a:spcBef>
        <a:buFont typeface="Arial" pitchFamily="34" charset="0"/>
        <a:buChar char="•"/>
        <a:defRPr sz="1800" kern="1200">
          <a:solidFill>
            <a:schemeClr val="tx1"/>
          </a:solidFill>
          <a:latin typeface="+mn-lt"/>
          <a:ea typeface="+mn-ea"/>
          <a:cs typeface="+mn-cs"/>
        </a:defRPr>
      </a:lvl3pPr>
      <a:lvl4pPr marL="1438275" indent="-361950" algn="l" defTabSz="914400" rtl="0" eaLnBrk="1" latinLnBrk="0" hangingPunct="1">
        <a:lnSpc>
          <a:spcPct val="105000"/>
        </a:lnSpc>
        <a:spcBef>
          <a:spcPts val="0"/>
        </a:spcBef>
        <a:buFont typeface="Arial" pitchFamily="34" charset="0"/>
        <a:buChar char="–"/>
        <a:defRPr sz="1800" kern="1200">
          <a:solidFill>
            <a:schemeClr val="tx1"/>
          </a:solidFill>
          <a:latin typeface="+mn-lt"/>
          <a:ea typeface="+mn-ea"/>
          <a:cs typeface="+mn-cs"/>
        </a:defRPr>
      </a:lvl4pPr>
      <a:lvl5pPr marL="1790700" indent="-352425" algn="l" defTabSz="914400" rtl="0" eaLnBrk="1" latinLnBrk="0" hangingPunct="1">
        <a:lnSpc>
          <a:spcPct val="105000"/>
        </a:lnSpc>
        <a:spcBef>
          <a:spcPts val="0"/>
        </a:spcBef>
        <a:buFont typeface="Arial" pitchFamily="34" charset="0"/>
        <a:buChar char="»"/>
        <a:defRPr sz="1800" kern="1200">
          <a:solidFill>
            <a:schemeClr val="tx1"/>
          </a:solidFill>
          <a:latin typeface="+mn-lt"/>
          <a:ea typeface="+mn-ea"/>
          <a:cs typeface="+mn-cs"/>
        </a:defRPr>
      </a:lvl5pPr>
      <a:lvl6pPr marL="2151063" indent="-358775" algn="l" defTabSz="914400" rtl="0" eaLnBrk="1" latinLnBrk="0" hangingPunct="1">
        <a:lnSpc>
          <a:spcPct val="105000"/>
        </a:lnSpc>
        <a:spcBef>
          <a:spcPts val="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8.xml"/><Relationship Id="rId7" Type="http://schemas.openxmlformats.org/officeDocument/2006/relationships/oleObject" Target="../embeddings/oleObject3.bin"/><Relationship Id="rId2" Type="http://schemas.openxmlformats.org/officeDocument/2006/relationships/tags" Target="../tags/tag27.xml"/><Relationship Id="rId1" Type="http://schemas.openxmlformats.org/officeDocument/2006/relationships/vmlDrawing" Target="../drawings/vmlDrawing3.v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1.xml"/><Relationship Id="rId7" Type="http://schemas.openxmlformats.org/officeDocument/2006/relationships/slideLayout" Target="../slideLayouts/slideLayout16.xml"/><Relationship Id="rId2" Type="http://schemas.openxmlformats.org/officeDocument/2006/relationships/tags" Target="../tags/tag30.xml"/><Relationship Id="rId1" Type="http://schemas.openxmlformats.org/officeDocument/2006/relationships/vmlDrawing" Target="../drawings/vmlDrawing4.vml"/><Relationship Id="rId6" Type="http://schemas.openxmlformats.org/officeDocument/2006/relationships/tags" Target="../tags/tag34.xml"/><Relationship Id="rId11" Type="http://schemas.openxmlformats.org/officeDocument/2006/relationships/image" Target="../media/image5.emf"/><Relationship Id="rId5" Type="http://schemas.openxmlformats.org/officeDocument/2006/relationships/tags" Target="../tags/tag33.xml"/><Relationship Id="rId10" Type="http://schemas.openxmlformats.org/officeDocument/2006/relationships/image" Target="../media/image3.emf"/><Relationship Id="rId4" Type="http://schemas.openxmlformats.org/officeDocument/2006/relationships/tags" Target="../tags/tag32.xml"/><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5056442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7"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6" name="Title 5"/>
          <p:cNvSpPr>
            <a:spLocks noGrp="1"/>
          </p:cNvSpPr>
          <p:nvPr>
            <p:ph type="ctrTitle"/>
            <p:custDataLst>
              <p:tags r:id="rId3"/>
            </p:custDataLst>
          </p:nvPr>
        </p:nvSpPr>
        <p:spPr/>
        <p:txBody>
          <a:bodyPr/>
          <a:lstStyle/>
          <a:p>
            <a:r>
              <a:rPr lang="nl-NL" dirty="0" err="1"/>
              <a:t>Risicogestuurde</a:t>
            </a:r>
            <a:r>
              <a:rPr lang="nl-NL" dirty="0"/>
              <a:t> aanpak in Zuid-Holland</a:t>
            </a:r>
          </a:p>
        </p:txBody>
      </p:sp>
      <p:sp>
        <p:nvSpPr>
          <p:cNvPr id="7" name="Subtitle 6"/>
          <p:cNvSpPr>
            <a:spLocks noGrp="1"/>
          </p:cNvSpPr>
          <p:nvPr>
            <p:ph type="subTitle" idx="1"/>
            <p:custDataLst>
              <p:tags r:id="rId4"/>
            </p:custDataLst>
          </p:nvPr>
        </p:nvSpPr>
        <p:spPr/>
        <p:txBody>
          <a:bodyPr/>
          <a:lstStyle/>
          <a:p>
            <a:r>
              <a:rPr lang="nl-NL" dirty="0"/>
              <a:t>Strategische Plan Verkeersveiligheid 2030 (SPV)</a:t>
            </a:r>
          </a:p>
        </p:txBody>
      </p:sp>
    </p:spTree>
    <p:extLst>
      <p:ext uri="{BB962C8B-B14F-4D97-AF65-F5344CB8AC3E}">
        <p14:creationId xmlns:p14="http://schemas.microsoft.com/office/powerpoint/2010/main" val="343454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9DD0C-00EF-4AED-8421-17AB01577AED}"/>
              </a:ext>
            </a:extLst>
          </p:cNvPr>
          <p:cNvSpPr>
            <a:spLocks noGrp="1"/>
          </p:cNvSpPr>
          <p:nvPr>
            <p:ph type="title"/>
          </p:nvPr>
        </p:nvSpPr>
        <p:spPr/>
        <p:txBody>
          <a:bodyPr/>
          <a:lstStyle/>
          <a:p>
            <a:r>
              <a:rPr lang="nl-NL"/>
              <a:t>Reflectie op plan van aanpak</a:t>
            </a:r>
            <a:endParaRPr lang="nl-NL" dirty="0"/>
          </a:p>
        </p:txBody>
      </p:sp>
      <p:sp>
        <p:nvSpPr>
          <p:cNvPr id="5" name="Tijdelijke aanduiding voor inhoud 4">
            <a:extLst>
              <a:ext uri="{FF2B5EF4-FFF2-40B4-BE49-F238E27FC236}">
                <a16:creationId xmlns:a16="http://schemas.microsoft.com/office/drawing/2014/main" id="{3EC6AF89-66BA-4481-844E-103975552229}"/>
              </a:ext>
            </a:extLst>
          </p:cNvPr>
          <p:cNvSpPr>
            <a:spLocks noGrp="1"/>
          </p:cNvSpPr>
          <p:nvPr>
            <p:ph idx="1"/>
          </p:nvPr>
        </p:nvSpPr>
        <p:spPr/>
        <p:txBody>
          <a:bodyPr/>
          <a:lstStyle/>
          <a:p>
            <a:r>
              <a:rPr lang="nl-NL" dirty="0"/>
              <a:t>Welke (grootste) risico’s ziet u in uw regio?</a:t>
            </a:r>
          </a:p>
          <a:p>
            <a:r>
              <a:rPr lang="nl-NL" dirty="0"/>
              <a:t>Welke aanvullende (data)bronnen kunnen gebruikt worden?</a:t>
            </a:r>
          </a:p>
        </p:txBody>
      </p:sp>
    </p:spTree>
    <p:extLst>
      <p:ext uri="{BB962C8B-B14F-4D97-AF65-F5344CB8AC3E}">
        <p14:creationId xmlns:p14="http://schemas.microsoft.com/office/powerpoint/2010/main" val="219559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656940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ctrTitle"/>
            <p:custDataLst>
              <p:tags r:id="rId3"/>
            </p:custDataLst>
          </p:nvPr>
        </p:nvSpPr>
        <p:spPr/>
        <p:txBody>
          <a:bodyPr/>
          <a:lstStyle/>
          <a:p>
            <a:r>
              <a:rPr lang="nl-NL" dirty="0"/>
              <a:t>Quick scan risico’s en -indicatoren</a:t>
            </a:r>
          </a:p>
        </p:txBody>
      </p:sp>
      <p:sp>
        <p:nvSpPr>
          <p:cNvPr id="10" name="Subtitle 9"/>
          <p:cNvSpPr>
            <a:spLocks noGrp="1"/>
          </p:cNvSpPr>
          <p:nvPr>
            <p:ph type="subTitle" idx="1"/>
            <p:custDataLst>
              <p:tags r:id="rId4"/>
            </p:custDataLst>
          </p:nvPr>
        </p:nvSpPr>
        <p:spPr>
          <a:xfrm>
            <a:off x="2657475" y="1587342"/>
            <a:ext cx="6056313" cy="210507"/>
          </a:xfrm>
        </p:spPr>
        <p:txBody>
          <a:bodyPr/>
          <a:lstStyle/>
          <a:p>
            <a:r>
              <a:rPr lang="nl-NL" sz="1400" i="1" dirty="0"/>
              <a:t>Hans Drolenga, Sweco</a:t>
            </a:r>
          </a:p>
        </p:txBody>
      </p:sp>
      <p:sp>
        <p:nvSpPr>
          <p:cNvPr id="8" name="Rectangle 7"/>
          <p:cNvSpPr>
            <a:spLocks noGrp="1" noRot="1" noMove="1" noResize="1" noEditPoints="1" noAdjustHandles="1" noChangeShapeType="1" noTextEdit="1"/>
          </p:cNvSpPr>
          <p:nvPr>
            <p:custDataLst>
              <p:tags r:id="rId5"/>
            </p:custDataLst>
          </p:nvPr>
        </p:nvSpPr>
        <p:spPr>
          <a:xfrm>
            <a:off x="0" y="2575111"/>
            <a:ext cx="2281238" cy="2568389"/>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8"/>
          <p:cNvPicPr>
            <a:picLocks noGrp="1" noRot="1" noMove="1" noResize="1" noEditPoints="1" noAdjustHandles="1" noChangeShapeType="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1681485" y="3500438"/>
            <a:ext cx="1324574" cy="1013641"/>
          </a:xfrm>
          <a:prstGeom prst="rect">
            <a:avLst/>
          </a:prstGeom>
          <a:noFill/>
          <a:ln>
            <a:noFill/>
          </a:ln>
        </p:spPr>
      </p:pic>
    </p:spTree>
    <p:extLst>
      <p:ext uri="{BB962C8B-B14F-4D97-AF65-F5344CB8AC3E}">
        <p14:creationId xmlns:p14="http://schemas.microsoft.com/office/powerpoint/2010/main" val="196074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nl-NL" dirty="0"/>
              <a:t>Aanleiding</a:t>
            </a:r>
          </a:p>
        </p:txBody>
      </p:sp>
      <p:sp>
        <p:nvSpPr>
          <p:cNvPr id="17" name="Content Placeholder 16"/>
          <p:cNvSpPr>
            <a:spLocks noGrp="1"/>
          </p:cNvSpPr>
          <p:nvPr>
            <p:ph idx="1"/>
          </p:nvPr>
        </p:nvSpPr>
        <p:spPr/>
        <p:txBody>
          <a:bodyPr>
            <a:normAutofit/>
          </a:bodyPr>
          <a:lstStyle/>
          <a:p>
            <a:r>
              <a:rPr lang="nl-NL" dirty="0"/>
              <a:t>Aantal verkeersgewonden blijft stijgen, daling aantal verkeersdoden stagneert. </a:t>
            </a:r>
          </a:p>
          <a:p>
            <a:endParaRPr lang="nl-NL" dirty="0"/>
          </a:p>
          <a:p>
            <a:r>
              <a:rPr lang="nl-NL" dirty="0"/>
              <a:t>Het Strategische Plan Verkeersveiligheid 2030 (SPV) bevat een gezamenlijke strategische visie op de aanpak van het verkeersveiligheidsbeleid van alle overheden. De overheden samen hebben als ambitie het streven naar 0 slachtoffers. Het SPV biedt hiervoor handvatten. </a:t>
            </a:r>
          </a:p>
          <a:p>
            <a:endParaRPr lang="nl-NL" dirty="0"/>
          </a:p>
          <a:p>
            <a:r>
              <a:rPr lang="nl-NL" dirty="0"/>
              <a:t>Om deze trendbreuk te bewerkstelligen zullen Rijk en regio’s in Nederland uitwerking geven aan de thema’s uit het SPV. Via een risicoanalyse worden de grootste risico’s in kaart gebracht. In 2019 gebeurt dit eerst met een </a:t>
            </a:r>
            <a:r>
              <a:rPr lang="nl-NL" dirty="0" err="1"/>
              <a:t>quick</a:t>
            </a:r>
            <a:r>
              <a:rPr lang="nl-NL" dirty="0"/>
              <a:t> scan om vervolgens toe te werken naar risico-indicatoren.</a:t>
            </a:r>
          </a:p>
        </p:txBody>
      </p:sp>
    </p:spTree>
    <p:extLst>
      <p:ext uri="{BB962C8B-B14F-4D97-AF65-F5344CB8AC3E}">
        <p14:creationId xmlns:p14="http://schemas.microsoft.com/office/powerpoint/2010/main" val="298668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5412F-23F2-4E33-8A06-5DBFAA1366B6}"/>
              </a:ext>
            </a:extLst>
          </p:cNvPr>
          <p:cNvSpPr>
            <a:spLocks noGrp="1"/>
          </p:cNvSpPr>
          <p:nvPr>
            <p:ph type="title"/>
          </p:nvPr>
        </p:nvSpPr>
        <p:spPr/>
        <p:txBody>
          <a:bodyPr/>
          <a:lstStyle/>
          <a:p>
            <a:r>
              <a:rPr lang="nl-NL" dirty="0"/>
              <a:t>Regio’s in Zuid-Holland</a:t>
            </a:r>
          </a:p>
        </p:txBody>
      </p:sp>
      <p:sp>
        <p:nvSpPr>
          <p:cNvPr id="3" name="Tijdelijke aanduiding voor inhoud 2">
            <a:extLst>
              <a:ext uri="{FF2B5EF4-FFF2-40B4-BE49-F238E27FC236}">
                <a16:creationId xmlns:a16="http://schemas.microsoft.com/office/drawing/2014/main" id="{6D61640F-CEC7-4617-B79B-65AA7FD99B5C}"/>
              </a:ext>
            </a:extLst>
          </p:cNvPr>
          <p:cNvSpPr>
            <a:spLocks noGrp="1"/>
          </p:cNvSpPr>
          <p:nvPr>
            <p:ph idx="1"/>
          </p:nvPr>
        </p:nvSpPr>
        <p:spPr/>
        <p:txBody>
          <a:bodyPr>
            <a:normAutofit/>
          </a:bodyPr>
          <a:lstStyle/>
          <a:p>
            <a:r>
              <a:rPr lang="nl-NL" dirty="0"/>
              <a:t>MRDH</a:t>
            </a:r>
          </a:p>
          <a:p>
            <a:r>
              <a:rPr lang="nl-NL" b="1" dirty="0"/>
              <a:t>Holland Rijnland</a:t>
            </a:r>
          </a:p>
          <a:p>
            <a:r>
              <a:rPr lang="nl-NL" b="1" dirty="0"/>
              <a:t>Midden-Holland</a:t>
            </a:r>
          </a:p>
          <a:p>
            <a:r>
              <a:rPr lang="nl-NL" b="1" dirty="0"/>
              <a:t>Drechtsteden</a:t>
            </a:r>
          </a:p>
          <a:p>
            <a:r>
              <a:rPr lang="nl-NL" b="1" dirty="0"/>
              <a:t>Hoeksche Waard</a:t>
            </a:r>
          </a:p>
          <a:p>
            <a:r>
              <a:rPr lang="nl-NL" b="1" dirty="0"/>
              <a:t>Alblasserwaard</a:t>
            </a:r>
          </a:p>
          <a:p>
            <a:r>
              <a:rPr lang="nl-NL" b="1" dirty="0"/>
              <a:t>Goeree-Overflakkee</a:t>
            </a:r>
          </a:p>
          <a:p>
            <a:endParaRPr lang="nl-NL" b="1" dirty="0"/>
          </a:p>
          <a:p>
            <a:pPr marL="0" indent="0">
              <a:buNone/>
            </a:pPr>
            <a:endParaRPr lang="nl-NL" dirty="0"/>
          </a:p>
        </p:txBody>
      </p:sp>
      <p:pic>
        <p:nvPicPr>
          <p:cNvPr id="5" name="Afbeelding 4">
            <a:extLst>
              <a:ext uri="{FF2B5EF4-FFF2-40B4-BE49-F238E27FC236}">
                <a16:creationId xmlns:a16="http://schemas.microsoft.com/office/drawing/2014/main" id="{2E37E833-C56C-4694-8810-0EEC097CA802}"/>
              </a:ext>
            </a:extLst>
          </p:cNvPr>
          <p:cNvPicPr>
            <a:picLocks noChangeAspect="1"/>
          </p:cNvPicPr>
          <p:nvPr/>
        </p:nvPicPr>
        <p:blipFill>
          <a:blip r:embed="rId2"/>
          <a:stretch>
            <a:fillRect/>
          </a:stretch>
        </p:blipFill>
        <p:spPr>
          <a:xfrm>
            <a:off x="3925228" y="630924"/>
            <a:ext cx="4788559" cy="4075369"/>
          </a:xfrm>
          <a:prstGeom prst="rect">
            <a:avLst/>
          </a:prstGeom>
        </p:spPr>
      </p:pic>
    </p:spTree>
    <p:extLst>
      <p:ext uri="{BB962C8B-B14F-4D97-AF65-F5344CB8AC3E}">
        <p14:creationId xmlns:p14="http://schemas.microsoft.com/office/powerpoint/2010/main" val="216531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5412F-23F2-4E33-8A06-5DBFAA1366B6}"/>
              </a:ext>
            </a:extLst>
          </p:cNvPr>
          <p:cNvSpPr>
            <a:spLocks noGrp="1"/>
          </p:cNvSpPr>
          <p:nvPr>
            <p:ph type="title"/>
          </p:nvPr>
        </p:nvSpPr>
        <p:spPr/>
        <p:txBody>
          <a:bodyPr/>
          <a:lstStyle/>
          <a:p>
            <a:r>
              <a:rPr lang="nl-NL" dirty="0" err="1"/>
              <a:t>Risicogestuurde</a:t>
            </a:r>
            <a:r>
              <a:rPr lang="nl-NL" dirty="0"/>
              <a:t> aanpak in Zuid-Holland</a:t>
            </a:r>
          </a:p>
        </p:txBody>
      </p:sp>
      <p:sp>
        <p:nvSpPr>
          <p:cNvPr id="3" name="Tijdelijke aanduiding voor inhoud 2">
            <a:extLst>
              <a:ext uri="{FF2B5EF4-FFF2-40B4-BE49-F238E27FC236}">
                <a16:creationId xmlns:a16="http://schemas.microsoft.com/office/drawing/2014/main" id="{6D61640F-CEC7-4617-B79B-65AA7FD99B5C}"/>
              </a:ext>
            </a:extLst>
          </p:cNvPr>
          <p:cNvSpPr>
            <a:spLocks noGrp="1"/>
          </p:cNvSpPr>
          <p:nvPr>
            <p:ph idx="1"/>
          </p:nvPr>
        </p:nvSpPr>
        <p:spPr/>
        <p:txBody>
          <a:bodyPr/>
          <a:lstStyle/>
          <a:p>
            <a:r>
              <a:rPr lang="nl-NL" dirty="0"/>
              <a:t>Vijf fasen</a:t>
            </a:r>
            <a:endParaRPr lang="nl-NL" b="1" dirty="0"/>
          </a:p>
          <a:p>
            <a:pPr marL="0" indent="0">
              <a:buNone/>
            </a:pPr>
            <a:r>
              <a:rPr lang="nl-NL" b="1" dirty="0"/>
              <a:t>	1. Risico’s inventariseren;</a:t>
            </a:r>
          </a:p>
          <a:p>
            <a:pPr marL="0" indent="0">
              <a:buNone/>
            </a:pPr>
            <a:r>
              <a:rPr lang="nl-NL" b="1" dirty="0"/>
              <a:t>	2. Prioriteren/afwegen;</a:t>
            </a:r>
          </a:p>
          <a:p>
            <a:pPr marL="0" indent="0">
              <a:buNone/>
            </a:pPr>
            <a:r>
              <a:rPr lang="nl-NL" dirty="0"/>
              <a:t>	3. Beleggen verantwoordelijkheden;</a:t>
            </a:r>
          </a:p>
          <a:p>
            <a:pPr marL="0" indent="0">
              <a:buNone/>
            </a:pPr>
            <a:r>
              <a:rPr lang="nl-NL" dirty="0"/>
              <a:t>	4. Keuze en uitvoering maatregelen;</a:t>
            </a:r>
          </a:p>
          <a:p>
            <a:pPr marL="0" indent="0">
              <a:buNone/>
            </a:pPr>
            <a:r>
              <a:rPr lang="nl-NL" dirty="0"/>
              <a:t>	5. Monitoring/evaluatie.</a:t>
            </a:r>
          </a:p>
        </p:txBody>
      </p:sp>
    </p:spTree>
    <p:extLst>
      <p:ext uri="{BB962C8B-B14F-4D97-AF65-F5344CB8AC3E}">
        <p14:creationId xmlns:p14="http://schemas.microsoft.com/office/powerpoint/2010/main" val="266874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5412F-23F2-4E33-8A06-5DBFAA1366B6}"/>
              </a:ext>
            </a:extLst>
          </p:cNvPr>
          <p:cNvSpPr>
            <a:spLocks noGrp="1"/>
          </p:cNvSpPr>
          <p:nvPr>
            <p:ph type="title"/>
          </p:nvPr>
        </p:nvSpPr>
        <p:spPr/>
        <p:txBody>
          <a:bodyPr/>
          <a:lstStyle/>
          <a:p>
            <a:r>
              <a:rPr lang="nl-NL" dirty="0"/>
              <a:t>Risico’s inventariseren (1)</a:t>
            </a:r>
          </a:p>
        </p:txBody>
      </p:sp>
      <p:sp>
        <p:nvSpPr>
          <p:cNvPr id="3" name="Tijdelijke aanduiding voor inhoud 2">
            <a:extLst>
              <a:ext uri="{FF2B5EF4-FFF2-40B4-BE49-F238E27FC236}">
                <a16:creationId xmlns:a16="http://schemas.microsoft.com/office/drawing/2014/main" id="{6D61640F-CEC7-4617-B79B-65AA7FD99B5C}"/>
              </a:ext>
            </a:extLst>
          </p:cNvPr>
          <p:cNvSpPr>
            <a:spLocks noGrp="1"/>
          </p:cNvSpPr>
          <p:nvPr>
            <p:ph idx="1"/>
          </p:nvPr>
        </p:nvSpPr>
        <p:spPr/>
        <p:txBody>
          <a:bodyPr>
            <a:normAutofit/>
          </a:bodyPr>
          <a:lstStyle/>
          <a:p>
            <a:pPr marL="0" indent="0">
              <a:buNone/>
            </a:pPr>
            <a:r>
              <a:rPr lang="nl-NL" b="1" dirty="0"/>
              <a:t>Bepalen van de bevolkingssamenstelling in de provincie</a:t>
            </a:r>
          </a:p>
          <a:p>
            <a:r>
              <a:rPr lang="nl-NL" dirty="0"/>
              <a:t>In het SPV2030 ligt de nadruk op twee groepen verkeersdeelnemers: </a:t>
            </a:r>
            <a:r>
              <a:rPr lang="nl-NL" i="1" dirty="0"/>
              <a:t>kwetsbare verkeersdeelnemers (met name oudere fietsers)</a:t>
            </a:r>
            <a:r>
              <a:rPr lang="nl-NL" dirty="0"/>
              <a:t> en </a:t>
            </a:r>
            <a:r>
              <a:rPr lang="nl-NL" i="1" dirty="0"/>
              <a:t>onervaren verkeersdeelnemers</a:t>
            </a:r>
            <a:r>
              <a:rPr lang="nl-NL" dirty="0"/>
              <a:t>. Beide groepen brengen risico’s met zich mee die effect hebben op de kans op en de ernst van de ongevallen. </a:t>
            </a:r>
          </a:p>
          <a:p>
            <a:endParaRPr lang="nl-NL" dirty="0"/>
          </a:p>
          <a:p>
            <a:r>
              <a:rPr lang="nl-NL" dirty="0"/>
              <a:t>Op basis van gegevens van de bevolkingssamenstelling in de provincie nu en in de toekomst, bepalen wij in hoeverre bepaalde groepen verkeersdeelnemers aanwezig zijn en richtinggevend voor het te vormen beleid zijn.</a:t>
            </a:r>
          </a:p>
        </p:txBody>
      </p:sp>
    </p:spTree>
    <p:extLst>
      <p:ext uri="{BB962C8B-B14F-4D97-AF65-F5344CB8AC3E}">
        <p14:creationId xmlns:p14="http://schemas.microsoft.com/office/powerpoint/2010/main" val="329318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5412F-23F2-4E33-8A06-5DBFAA1366B6}"/>
              </a:ext>
            </a:extLst>
          </p:cNvPr>
          <p:cNvSpPr>
            <a:spLocks noGrp="1"/>
          </p:cNvSpPr>
          <p:nvPr>
            <p:ph type="title"/>
          </p:nvPr>
        </p:nvSpPr>
        <p:spPr/>
        <p:txBody>
          <a:bodyPr/>
          <a:lstStyle/>
          <a:p>
            <a:r>
              <a:rPr lang="nl-NL" dirty="0"/>
              <a:t>Risico’s inventariseren (2)</a:t>
            </a:r>
          </a:p>
        </p:txBody>
      </p:sp>
      <p:sp>
        <p:nvSpPr>
          <p:cNvPr id="3" name="Tijdelijke aanduiding voor inhoud 2">
            <a:extLst>
              <a:ext uri="{FF2B5EF4-FFF2-40B4-BE49-F238E27FC236}">
                <a16:creationId xmlns:a16="http://schemas.microsoft.com/office/drawing/2014/main" id="{6D61640F-CEC7-4617-B79B-65AA7FD99B5C}"/>
              </a:ext>
            </a:extLst>
          </p:cNvPr>
          <p:cNvSpPr>
            <a:spLocks noGrp="1"/>
          </p:cNvSpPr>
          <p:nvPr>
            <p:ph idx="1"/>
          </p:nvPr>
        </p:nvSpPr>
        <p:spPr/>
        <p:txBody>
          <a:bodyPr>
            <a:normAutofit lnSpcReduction="10000"/>
          </a:bodyPr>
          <a:lstStyle/>
          <a:p>
            <a:pPr marL="0" indent="0">
              <a:buNone/>
            </a:pPr>
            <a:r>
              <a:rPr lang="nl-NL" b="1" dirty="0"/>
              <a:t>Bepalen van risico’s en -indicatoren</a:t>
            </a:r>
          </a:p>
          <a:p>
            <a:pPr marL="0" indent="0">
              <a:buNone/>
            </a:pPr>
            <a:r>
              <a:rPr lang="nl-NL" dirty="0"/>
              <a:t>Wij stellen risico-indicatoren op basis van wetenschappelijke kennis, beschikbare data en inzichten in ongevalsfactoren per regio op. Andere bronnen die wij gebruiken zijn:</a:t>
            </a:r>
            <a:endParaRPr lang="nl-NL" b="1" i="1" dirty="0"/>
          </a:p>
          <a:p>
            <a:r>
              <a:rPr lang="nl-NL" i="1" u="sng" dirty="0"/>
              <a:t>Input van de gebiedsprojectleiders per regio die veel lokale kennis hebben en zicht op de belangrijkste risico’s hebben</a:t>
            </a:r>
            <a:r>
              <a:rPr lang="nl-NL" b="1" u="sng" dirty="0"/>
              <a:t> </a:t>
            </a:r>
          </a:p>
          <a:p>
            <a:r>
              <a:rPr lang="nl-NL" dirty="0"/>
              <a:t>Input van medewerkers ruimtelijke ordening en handhaving. Hebben zij informatie die gerelateerd is aan verkeersveiligheid?</a:t>
            </a:r>
          </a:p>
          <a:p>
            <a:r>
              <a:rPr lang="nl-NL" dirty="0"/>
              <a:t>Een gesprek met de politie. Vallen er dingen op in de regio?</a:t>
            </a:r>
          </a:p>
          <a:p>
            <a:endParaRPr lang="nl-NL" dirty="0"/>
          </a:p>
          <a:p>
            <a:r>
              <a:rPr lang="nl-NL" dirty="0"/>
              <a:t>Landelijke risico’s </a:t>
            </a:r>
            <a:r>
              <a:rPr lang="nl-NL" dirty="0" err="1"/>
              <a:t>vs</a:t>
            </a:r>
            <a:r>
              <a:rPr lang="nl-NL" dirty="0"/>
              <a:t> </a:t>
            </a:r>
            <a:r>
              <a:rPr lang="nl-NL" dirty="0" err="1"/>
              <a:t>regiospecifieke</a:t>
            </a:r>
            <a:r>
              <a:rPr lang="nl-NL" dirty="0"/>
              <a:t> risico’s</a:t>
            </a:r>
          </a:p>
          <a:p>
            <a:r>
              <a:rPr lang="nl-NL" dirty="0" err="1"/>
              <a:t>Locatiespecifiek</a:t>
            </a:r>
            <a:r>
              <a:rPr lang="nl-NL" dirty="0"/>
              <a:t> </a:t>
            </a:r>
            <a:r>
              <a:rPr lang="nl-NL" dirty="0" err="1"/>
              <a:t>vs</a:t>
            </a:r>
            <a:r>
              <a:rPr lang="nl-NL" dirty="0"/>
              <a:t> </a:t>
            </a:r>
            <a:r>
              <a:rPr lang="nl-NL" dirty="0" err="1"/>
              <a:t>doelgroepspecifiek</a:t>
            </a:r>
            <a:endParaRPr lang="nl-NL" dirty="0"/>
          </a:p>
          <a:p>
            <a:pPr marL="0" indent="0">
              <a:buNone/>
            </a:pPr>
            <a:endParaRPr lang="nl-NL" dirty="0"/>
          </a:p>
        </p:txBody>
      </p:sp>
    </p:spTree>
    <p:extLst>
      <p:ext uri="{BB962C8B-B14F-4D97-AF65-F5344CB8AC3E}">
        <p14:creationId xmlns:p14="http://schemas.microsoft.com/office/powerpoint/2010/main" val="142263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95412F-23F2-4E33-8A06-5DBFAA1366B6}"/>
              </a:ext>
            </a:extLst>
          </p:cNvPr>
          <p:cNvSpPr>
            <a:spLocks noGrp="1"/>
          </p:cNvSpPr>
          <p:nvPr>
            <p:ph type="title"/>
          </p:nvPr>
        </p:nvSpPr>
        <p:spPr/>
        <p:txBody>
          <a:bodyPr/>
          <a:lstStyle/>
          <a:p>
            <a:r>
              <a:rPr lang="nl-NL" dirty="0"/>
              <a:t>Risico’s inventariseren (3)</a:t>
            </a:r>
            <a:endParaRPr lang="nl-NL" b="0" dirty="0"/>
          </a:p>
        </p:txBody>
      </p:sp>
      <p:sp>
        <p:nvSpPr>
          <p:cNvPr id="3" name="Tijdelijke aanduiding voor inhoud 2">
            <a:extLst>
              <a:ext uri="{FF2B5EF4-FFF2-40B4-BE49-F238E27FC236}">
                <a16:creationId xmlns:a16="http://schemas.microsoft.com/office/drawing/2014/main" id="{6D61640F-CEC7-4617-B79B-65AA7FD99B5C}"/>
              </a:ext>
            </a:extLst>
          </p:cNvPr>
          <p:cNvSpPr>
            <a:spLocks noGrp="1"/>
          </p:cNvSpPr>
          <p:nvPr>
            <p:ph idx="1"/>
          </p:nvPr>
        </p:nvSpPr>
        <p:spPr/>
        <p:txBody>
          <a:bodyPr>
            <a:normAutofit/>
          </a:bodyPr>
          <a:lstStyle/>
          <a:p>
            <a:pPr marL="0" indent="0">
              <a:buNone/>
            </a:pPr>
            <a:r>
              <a:rPr lang="nl-NL" b="1" dirty="0"/>
              <a:t>Toepasbaarheid voor verkeersveiligheidsbeleid</a:t>
            </a:r>
          </a:p>
          <a:p>
            <a:pPr marL="0" indent="0">
              <a:buNone/>
            </a:pPr>
            <a:r>
              <a:rPr lang="nl-NL" dirty="0"/>
              <a:t>Na de scan van mogelijke risico-indicatoren bepalen wij of de gevonden risico-indicatoren ook daadwerkelijk bruikbaar zijn voor verkeersveiligheidsbeleid. Niet elke risico-indicator is namelijk bruikbaar voor verkeersveiligheidsbeleid. Om de bruikbaarheid te bepalen, beantwoorden wij de volgende vragen:</a:t>
            </a:r>
          </a:p>
          <a:p>
            <a:r>
              <a:rPr lang="nl-NL" dirty="0"/>
              <a:t>Is er een bewezen relatie met verkeersveiligheid?</a:t>
            </a:r>
          </a:p>
          <a:p>
            <a:r>
              <a:rPr lang="nl-NL" dirty="0"/>
              <a:t>Zijn de risico-indicatoren meetbaar met huidige aanwezige gegevens? Zo nee, welke data zou verzameld moeten worden?</a:t>
            </a:r>
          </a:p>
          <a:p>
            <a:r>
              <a:rPr lang="nl-NL" dirty="0"/>
              <a:t>Zijn ze te relateren aan maatregelen binnen de invloedssfeer van de betreffende stakeholder (onder andere provincie, gemeente)?</a:t>
            </a:r>
            <a:endParaRPr lang="nl-NL" b="1" dirty="0"/>
          </a:p>
          <a:p>
            <a:pPr marL="0" indent="0">
              <a:buNone/>
            </a:pPr>
            <a:endParaRPr lang="nl-NL" dirty="0"/>
          </a:p>
        </p:txBody>
      </p:sp>
    </p:spTree>
    <p:extLst>
      <p:ext uri="{BB962C8B-B14F-4D97-AF65-F5344CB8AC3E}">
        <p14:creationId xmlns:p14="http://schemas.microsoft.com/office/powerpoint/2010/main" val="1040695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9DD0C-00EF-4AED-8421-17AB01577AED}"/>
              </a:ext>
            </a:extLst>
          </p:cNvPr>
          <p:cNvSpPr>
            <a:spLocks noGrp="1"/>
          </p:cNvSpPr>
          <p:nvPr>
            <p:ph type="title"/>
          </p:nvPr>
        </p:nvSpPr>
        <p:spPr/>
        <p:txBody>
          <a:bodyPr/>
          <a:lstStyle/>
          <a:p>
            <a:r>
              <a:rPr lang="nl-NL" dirty="0"/>
              <a:t>Prioriteren/afwegen</a:t>
            </a:r>
          </a:p>
        </p:txBody>
      </p:sp>
      <p:sp>
        <p:nvSpPr>
          <p:cNvPr id="3" name="Tijdelijke aanduiding voor inhoud 2">
            <a:extLst>
              <a:ext uri="{FF2B5EF4-FFF2-40B4-BE49-F238E27FC236}">
                <a16:creationId xmlns:a16="http://schemas.microsoft.com/office/drawing/2014/main" id="{4B611C54-CB76-4B8C-A96D-F1410B5819F0}"/>
              </a:ext>
            </a:extLst>
          </p:cNvPr>
          <p:cNvSpPr>
            <a:spLocks noGrp="1"/>
          </p:cNvSpPr>
          <p:nvPr>
            <p:ph idx="1"/>
          </p:nvPr>
        </p:nvSpPr>
        <p:spPr/>
        <p:txBody>
          <a:bodyPr>
            <a:normAutofit/>
          </a:bodyPr>
          <a:lstStyle/>
          <a:p>
            <a:r>
              <a:rPr lang="nl-NL" dirty="0"/>
              <a:t>Beleidsinhoud: waar vallen de meeste slachtoffers of rijdt het meeste verkeer?</a:t>
            </a:r>
          </a:p>
          <a:p>
            <a:r>
              <a:rPr lang="nl-NL" dirty="0"/>
              <a:t>Waar wijken de indicatoren het meest af van de norm?</a:t>
            </a:r>
          </a:p>
          <a:p>
            <a:r>
              <a:rPr lang="nl-NL" dirty="0"/>
              <a:t>Draagvlak: voorkeuren/klachten/meningen van burgers en belangengroepen.</a:t>
            </a:r>
          </a:p>
          <a:p>
            <a:r>
              <a:rPr lang="nl-NL" dirty="0"/>
              <a:t>Beschikbaarheid van data: welke data is voorhanden?</a:t>
            </a:r>
          </a:p>
          <a:p>
            <a:r>
              <a:rPr lang="nl-NL" dirty="0"/>
              <a:t>(Kosten)effectiviteit: welke maatregelen leiden tot de grootste besparingen tegen de laagste kosten?</a:t>
            </a:r>
          </a:p>
          <a:p>
            <a:endParaRPr lang="nl-NL" dirty="0"/>
          </a:p>
          <a:p>
            <a:r>
              <a:rPr lang="nl-NL" dirty="0"/>
              <a:t>Voor de top-5 tot top-10 aan risico’s per regio stellen wij vervolgens een concrete doelstelling op voor 2030.</a:t>
            </a:r>
          </a:p>
        </p:txBody>
      </p:sp>
    </p:spTree>
    <p:extLst>
      <p:ext uri="{BB962C8B-B14F-4D97-AF65-F5344CB8AC3E}">
        <p14:creationId xmlns:p14="http://schemas.microsoft.com/office/powerpoint/2010/main" val="578668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sz0bM2inEeqPh8rZTrnE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cSyBFfVnTk2eH8bO_cqst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sz0bM2inEeqPh8rZTrnE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cSyBFfVnTk2eH8bO_cqst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Esz0bM2inEeqPh8rZTrnE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cSyBFfVnTk2eH8bO_cqst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sz0bM2inEeqPh8rZTrn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SyBFfVnTk2eH8bO_cqst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sz0bM2inEeqPh8rZTrnE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SyBFfVnTk2eH8bO_cqs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Esz0bM2inEeqPh8rZTrnE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SyBFfVnTk2eH8bO_cqst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Esz0bM2inEeqPh8rZTrnE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5eshKKMTp0me9etbIJ.ly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Bvp7ejJ4t0qR.hLYr2yh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S_4rMXG10uzgt95.pVT6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rg1WbKFMUey04DQL2gj1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tmjukGkMkq_inFAlwup3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IDM1xhAi06K0U_r73wv2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nnCp9prnUCmUCDmFNj53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74G0t0OhqES9pDwS1L0sZ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gs.TNkXAU2.PBTKhiNkXw"/>
  <p:tag name="SHAPE_LOCKS" val="1455"/>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VtqGwrswQUWF02EhIvE0Mw"/>
  <p:tag name="SHAPE_LOCKS" val="1455"/>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sAHtt3X90C8v2TrQ7b0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SyBFfVnTk2eH8bO_cqs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sz0bM2inEeqPh8rZTrn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cSyBFfVnTk2eH8bO_cqs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Esz0bM2inEeqPh8rZTrnE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SyBFfVnTk2eH8bO_cqstw"/>
</p:tagLst>
</file>

<file path=ppt/theme/theme1.xml><?xml version="1.0" encoding="utf-8"?>
<a:theme xmlns:a="http://schemas.openxmlformats.org/drawingml/2006/main" name="Provincie Zuid Holland 16x9">
  <a:themeElements>
    <a:clrScheme name="PZH">
      <a:dk1>
        <a:srgbClr val="000066"/>
      </a:dk1>
      <a:lt1>
        <a:sysClr val="window" lastClr="FFFFFF"/>
      </a:lt1>
      <a:dk2>
        <a:srgbClr val="000000"/>
      </a:dk2>
      <a:lt2>
        <a:srgbClr val="FFFFFF"/>
      </a:lt2>
      <a:accent1>
        <a:srgbClr val="000066"/>
      </a:accent1>
      <a:accent2>
        <a:srgbClr val="990000"/>
      </a:accent2>
      <a:accent3>
        <a:srgbClr val="CC9900"/>
      </a:accent3>
      <a:accent4>
        <a:srgbClr val="0000C0"/>
      </a:accent4>
      <a:accent5>
        <a:srgbClr val="F60000"/>
      </a:accent5>
      <a:accent6>
        <a:srgbClr val="FFC319"/>
      </a:accent6>
      <a:hlink>
        <a:srgbClr val="000066"/>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PZH">
      <a:dk1>
        <a:srgbClr val="000066"/>
      </a:dk1>
      <a:lt1>
        <a:sysClr val="window" lastClr="FFFFFF"/>
      </a:lt1>
      <a:dk2>
        <a:srgbClr val="000000"/>
      </a:dk2>
      <a:lt2>
        <a:srgbClr val="FFFFFF"/>
      </a:lt2>
      <a:accent1>
        <a:srgbClr val="000066"/>
      </a:accent1>
      <a:accent2>
        <a:srgbClr val="990000"/>
      </a:accent2>
      <a:accent3>
        <a:srgbClr val="CC9900"/>
      </a:accent3>
      <a:accent4>
        <a:srgbClr val="0000C0"/>
      </a:accent4>
      <a:accent5>
        <a:srgbClr val="F60000"/>
      </a:accent5>
      <a:accent6>
        <a:srgbClr val="FFC319"/>
      </a:accent6>
      <a:hlink>
        <a:srgbClr val="BFBFB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ZH">
      <a:dk1>
        <a:srgbClr val="000066"/>
      </a:dk1>
      <a:lt1>
        <a:sysClr val="window" lastClr="FFFFFF"/>
      </a:lt1>
      <a:dk2>
        <a:srgbClr val="000000"/>
      </a:dk2>
      <a:lt2>
        <a:srgbClr val="FFFFFF"/>
      </a:lt2>
      <a:accent1>
        <a:srgbClr val="000066"/>
      </a:accent1>
      <a:accent2>
        <a:srgbClr val="990000"/>
      </a:accent2>
      <a:accent3>
        <a:srgbClr val="CC9900"/>
      </a:accent3>
      <a:accent4>
        <a:srgbClr val="0000C0"/>
      </a:accent4>
      <a:accent5>
        <a:srgbClr val="F60000"/>
      </a:accent5>
      <a:accent6>
        <a:srgbClr val="FFC319"/>
      </a:accent6>
      <a:hlink>
        <a:srgbClr val="BFBFB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TotalTime>
  <Words>531</Words>
  <Application>Microsoft Office PowerPoint</Application>
  <PresentationFormat>Diavoorstelling (16:9)</PresentationFormat>
  <Paragraphs>59</Paragraphs>
  <Slides>10</Slides>
  <Notes>3</Notes>
  <HiddenSlides>0</HiddenSlides>
  <MMClips>0</MMClips>
  <ScaleCrop>false</ScaleCrop>
  <HeadingPairs>
    <vt:vector size="8" baseType="variant">
      <vt:variant>
        <vt:lpstr>Gebruikte lettertypen</vt:lpstr>
      </vt:variant>
      <vt:variant>
        <vt:i4>1</vt:i4>
      </vt:variant>
      <vt:variant>
        <vt:lpstr>Thema</vt:lpstr>
      </vt:variant>
      <vt:variant>
        <vt:i4>1</vt:i4>
      </vt:variant>
      <vt:variant>
        <vt:lpstr>Ingesloten OLE-bronprogramma's</vt:lpstr>
      </vt:variant>
      <vt:variant>
        <vt:i4>1</vt:i4>
      </vt:variant>
      <vt:variant>
        <vt:lpstr>Diatitels</vt:lpstr>
      </vt:variant>
      <vt:variant>
        <vt:i4>10</vt:i4>
      </vt:variant>
    </vt:vector>
  </HeadingPairs>
  <TitlesOfParts>
    <vt:vector size="13" baseType="lpstr">
      <vt:lpstr>Arial</vt:lpstr>
      <vt:lpstr>Provincie Zuid Holland 16x9</vt:lpstr>
      <vt:lpstr>think-cell Slide</vt:lpstr>
      <vt:lpstr>Risicogestuurde aanpak in Zuid-Holland</vt:lpstr>
      <vt:lpstr>Quick scan risico’s en -indicatoren</vt:lpstr>
      <vt:lpstr>Aanleiding</vt:lpstr>
      <vt:lpstr>Regio’s in Zuid-Holland</vt:lpstr>
      <vt:lpstr>Risicogestuurde aanpak in Zuid-Holland</vt:lpstr>
      <vt:lpstr>Risico’s inventariseren (1)</vt:lpstr>
      <vt:lpstr>Risico’s inventariseren (2)</vt:lpstr>
      <vt:lpstr>Risico’s inventariseren (3)</vt:lpstr>
      <vt:lpstr>Prioriteren/afwegen</vt:lpstr>
      <vt:lpstr>Reflectie op plan van aanpak</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Dany Post</dc:creator>
  <cp:lastModifiedBy>Drolenga, Hans</cp:lastModifiedBy>
  <cp:revision>92</cp:revision>
  <dcterms:created xsi:type="dcterms:W3CDTF">2012-10-29T11:59:42Z</dcterms:created>
  <dcterms:modified xsi:type="dcterms:W3CDTF">2019-09-19T07:37:22Z</dcterms:modified>
</cp:coreProperties>
</file>