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6"/>
  </p:notesMasterIdLst>
  <p:handoutMasterIdLst>
    <p:handoutMasterId r:id="rId7"/>
  </p:handoutMasterIdLst>
  <p:sldIdLst>
    <p:sldId id="256" r:id="rId2"/>
    <p:sldId id="297" r:id="rId3"/>
    <p:sldId id="296" r:id="rId4"/>
    <p:sldId id="298" r:id="rId5"/>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4" name="Arnout Drenthel" initials="AD [4]" lastIdx="1" clrIdx="3">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D52A1C"/>
    <a:srgbClr val="D52B1E"/>
    <a:srgbClr val="38870D"/>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7CF7F-5C81-4FF2-AC9D-91997C964AF0}" v="12" dt="2019-01-18T10:15:38.8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1" autoAdjust="0"/>
    <p:restoredTop sz="53243" autoAdjust="0"/>
  </p:normalViewPr>
  <p:slideViewPr>
    <p:cSldViewPr snapToGrid="0">
      <p:cViewPr>
        <p:scale>
          <a:sx n="50" d="100"/>
          <a:sy n="50" d="100"/>
        </p:scale>
        <p:origin x="-7410" y="-882"/>
      </p:cViewPr>
      <p:guideLst>
        <p:guide orient="horz" pos="2160"/>
        <p:guide orient="horz" pos="1036"/>
        <p:guide pos="51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5"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k de Vos" userId="8a1a85b8-b7bb-40c5-9992-26b9cd6f4b66" providerId="ADAL" clId="{0AF7CF7F-5C81-4FF2-AC9D-91997C964AF0}"/>
    <pc:docChg chg="delSld">
      <pc:chgData name="Henk de Vos" userId="8a1a85b8-b7bb-40c5-9992-26b9cd6f4b66" providerId="ADAL" clId="{0AF7CF7F-5C81-4FF2-AC9D-91997C964AF0}" dt="2019-01-18T11:20:06.192" v="0" actId="2696"/>
      <pc:docMkLst>
        <pc:docMk/>
      </pc:docMkLst>
      <pc:sldChg chg="del">
        <pc:chgData name="Henk de Vos" userId="8a1a85b8-b7bb-40c5-9992-26b9cd6f4b66" providerId="ADAL" clId="{0AF7CF7F-5C81-4FF2-AC9D-91997C964AF0}" dt="2019-01-18T11:20:06.192" v="0" actId="2696"/>
        <pc:sldMkLst>
          <pc:docMk/>
          <pc:sldMk cId="2480136105" sldId="258"/>
        </pc:sldMkLst>
      </pc:sldChg>
    </pc:docChg>
  </pc:docChgLst>
  <pc:docChgLst>
    <pc:chgData name="Henk de Vos" userId="8a1a85b8-b7bb-40c5-9992-26b9cd6f4b66" providerId="ADAL" clId="{1CF23358-6578-407E-AE9C-E68AB96A7B68}"/>
    <pc:docChg chg="custSel addSld modSld sldOrd">
      <pc:chgData name="Henk de Vos" userId="8a1a85b8-b7bb-40c5-9992-26b9cd6f4b66" providerId="ADAL" clId="{1CF23358-6578-407E-AE9C-E68AB96A7B68}" dt="2019-01-18T11:06:42.309" v="5763" actId="20577"/>
      <pc:docMkLst>
        <pc:docMk/>
      </pc:docMkLst>
      <pc:sldChg chg="modSp">
        <pc:chgData name="Henk de Vos" userId="8a1a85b8-b7bb-40c5-9992-26b9cd6f4b66" providerId="ADAL" clId="{1CF23358-6578-407E-AE9C-E68AB96A7B68}" dt="2019-01-18T09:12:26.080" v="102" actId="20577"/>
        <pc:sldMkLst>
          <pc:docMk/>
          <pc:sldMk cId="953533648" sldId="256"/>
        </pc:sldMkLst>
        <pc:spChg chg="mod">
          <ac:chgData name="Henk de Vos" userId="8a1a85b8-b7bb-40c5-9992-26b9cd6f4b66" providerId="ADAL" clId="{1CF23358-6578-407E-AE9C-E68AB96A7B68}" dt="2019-01-18T09:11:52.998" v="52" actId="20577"/>
          <ac:spMkLst>
            <pc:docMk/>
            <pc:sldMk cId="953533648" sldId="256"/>
            <ac:spMk id="8" creationId="{00000000-0000-0000-0000-000000000000}"/>
          </ac:spMkLst>
        </pc:spChg>
        <pc:spChg chg="mod">
          <ac:chgData name="Henk de Vos" userId="8a1a85b8-b7bb-40c5-9992-26b9cd6f4b66" providerId="ADAL" clId="{1CF23358-6578-407E-AE9C-E68AB96A7B68}" dt="2019-01-18T09:12:26.080" v="102" actId="20577"/>
          <ac:spMkLst>
            <pc:docMk/>
            <pc:sldMk cId="953533648" sldId="256"/>
            <ac:spMk id="9" creationId="{00000000-0000-0000-0000-000000000000}"/>
          </ac:spMkLst>
        </pc:spChg>
      </pc:sldChg>
      <pc:sldChg chg="modSp">
        <pc:chgData name="Henk de Vos" userId="8a1a85b8-b7bb-40c5-9992-26b9cd6f4b66" providerId="ADAL" clId="{1CF23358-6578-407E-AE9C-E68AB96A7B68}" dt="2019-01-18T09:30:37.916" v="1920" actId="20577"/>
        <pc:sldMkLst>
          <pc:docMk/>
          <pc:sldMk cId="983709933" sldId="259"/>
        </pc:sldMkLst>
        <pc:spChg chg="mod">
          <ac:chgData name="Henk de Vos" userId="8a1a85b8-b7bb-40c5-9992-26b9cd6f4b66" providerId="ADAL" clId="{1CF23358-6578-407E-AE9C-E68AB96A7B68}" dt="2019-01-18T09:22:03.032" v="966" actId="20577"/>
          <ac:spMkLst>
            <pc:docMk/>
            <pc:sldMk cId="983709933" sldId="259"/>
            <ac:spMk id="2" creationId="{00000000-0000-0000-0000-000000000000}"/>
          </ac:spMkLst>
        </pc:spChg>
        <pc:spChg chg="mod">
          <ac:chgData name="Henk de Vos" userId="8a1a85b8-b7bb-40c5-9992-26b9cd6f4b66" providerId="ADAL" clId="{1CF23358-6578-407E-AE9C-E68AB96A7B68}" dt="2019-01-18T09:30:37.916" v="1920" actId="20577"/>
          <ac:spMkLst>
            <pc:docMk/>
            <pc:sldMk cId="983709933" sldId="259"/>
            <ac:spMk id="3" creationId="{00000000-0000-0000-0000-000000000000}"/>
          </ac:spMkLst>
        </pc:spChg>
      </pc:sldChg>
      <pc:sldChg chg="ord">
        <pc:chgData name="Henk de Vos" userId="8a1a85b8-b7bb-40c5-9992-26b9cd6f4b66" providerId="ADAL" clId="{1CF23358-6578-407E-AE9C-E68AB96A7B68}" dt="2019-01-18T10:15:38.890" v="5501"/>
        <pc:sldMkLst>
          <pc:docMk/>
          <pc:sldMk cId="2435445451" sldId="260"/>
        </pc:sldMkLst>
      </pc:sldChg>
      <pc:sldChg chg="modSp">
        <pc:chgData name="Henk de Vos" userId="8a1a85b8-b7bb-40c5-9992-26b9cd6f4b66" providerId="ADAL" clId="{1CF23358-6578-407E-AE9C-E68AB96A7B68}" dt="2019-01-18T09:20:16.427" v="674" actId="20577"/>
        <pc:sldMkLst>
          <pc:docMk/>
          <pc:sldMk cId="1006492464" sldId="282"/>
        </pc:sldMkLst>
        <pc:spChg chg="mod">
          <ac:chgData name="Henk de Vos" userId="8a1a85b8-b7bb-40c5-9992-26b9cd6f4b66" providerId="ADAL" clId="{1CF23358-6578-407E-AE9C-E68AB96A7B68}" dt="2019-01-18T09:20:16.427" v="674" actId="20577"/>
          <ac:spMkLst>
            <pc:docMk/>
            <pc:sldMk cId="1006492464" sldId="282"/>
            <ac:spMk id="2" creationId="{69F70DD4-357E-4985-99F5-8B9D45E3D29F}"/>
          </ac:spMkLst>
        </pc:spChg>
        <pc:spChg chg="mod">
          <ac:chgData name="Henk de Vos" userId="8a1a85b8-b7bb-40c5-9992-26b9cd6f4b66" providerId="ADAL" clId="{1CF23358-6578-407E-AE9C-E68AB96A7B68}" dt="2019-01-18T09:13:36.843" v="221" actId="313"/>
          <ac:spMkLst>
            <pc:docMk/>
            <pc:sldMk cId="1006492464" sldId="282"/>
            <ac:spMk id="3" creationId="{9C103516-BACF-4408-811F-AF68A1FB39AF}"/>
          </ac:spMkLst>
        </pc:spChg>
      </pc:sldChg>
      <pc:sldChg chg="modSp add">
        <pc:chgData name="Henk de Vos" userId="8a1a85b8-b7bb-40c5-9992-26b9cd6f4b66" providerId="ADAL" clId="{1CF23358-6578-407E-AE9C-E68AB96A7B68}" dt="2019-01-18T09:25:01.395" v="1337" actId="5793"/>
        <pc:sldMkLst>
          <pc:docMk/>
          <pc:sldMk cId="3755708567" sldId="283"/>
        </pc:sldMkLst>
        <pc:spChg chg="mod">
          <ac:chgData name="Henk de Vos" userId="8a1a85b8-b7bb-40c5-9992-26b9cd6f4b66" providerId="ADAL" clId="{1CF23358-6578-407E-AE9C-E68AB96A7B68}" dt="2019-01-18T09:25:01.395" v="1337" actId="5793"/>
          <ac:spMkLst>
            <pc:docMk/>
            <pc:sldMk cId="3755708567" sldId="283"/>
            <ac:spMk id="2" creationId="{779B7D7C-FF25-402F-A166-2A35430C8AC2}"/>
          </ac:spMkLst>
        </pc:spChg>
        <pc:spChg chg="mod">
          <ac:chgData name="Henk de Vos" userId="8a1a85b8-b7bb-40c5-9992-26b9cd6f4b66" providerId="ADAL" clId="{1CF23358-6578-407E-AE9C-E68AB96A7B68}" dt="2019-01-18T09:22:45.818" v="1041" actId="20577"/>
          <ac:spMkLst>
            <pc:docMk/>
            <pc:sldMk cId="3755708567" sldId="283"/>
            <ac:spMk id="3" creationId="{57F6ADC6-F1AB-4B65-8E3B-06474483C8F2}"/>
          </ac:spMkLst>
        </pc:spChg>
      </pc:sldChg>
      <pc:sldChg chg="modSp add">
        <pc:chgData name="Henk de Vos" userId="8a1a85b8-b7bb-40c5-9992-26b9cd6f4b66" providerId="ADAL" clId="{1CF23358-6578-407E-AE9C-E68AB96A7B68}" dt="2019-01-18T09:28:50.352" v="1787" actId="20577"/>
        <pc:sldMkLst>
          <pc:docMk/>
          <pc:sldMk cId="3252471946" sldId="284"/>
        </pc:sldMkLst>
        <pc:spChg chg="mod">
          <ac:chgData name="Henk de Vos" userId="8a1a85b8-b7bb-40c5-9992-26b9cd6f4b66" providerId="ADAL" clId="{1CF23358-6578-407E-AE9C-E68AB96A7B68}" dt="2019-01-18T09:28:50.352" v="1787" actId="20577"/>
          <ac:spMkLst>
            <pc:docMk/>
            <pc:sldMk cId="3252471946" sldId="284"/>
            <ac:spMk id="2" creationId="{BC9CDFD0-5527-495D-A6F2-5D2840770C3A}"/>
          </ac:spMkLst>
        </pc:spChg>
        <pc:spChg chg="mod">
          <ac:chgData name="Henk de Vos" userId="8a1a85b8-b7bb-40c5-9992-26b9cd6f4b66" providerId="ADAL" clId="{1CF23358-6578-407E-AE9C-E68AB96A7B68}" dt="2019-01-18T09:25:55.040" v="1406" actId="20577"/>
          <ac:spMkLst>
            <pc:docMk/>
            <pc:sldMk cId="3252471946" sldId="284"/>
            <ac:spMk id="3" creationId="{1497F783-465A-48A1-8A9B-1C5BED73A45A}"/>
          </ac:spMkLst>
        </pc:spChg>
      </pc:sldChg>
      <pc:sldChg chg="modSp add">
        <pc:chgData name="Henk de Vos" userId="8a1a85b8-b7bb-40c5-9992-26b9cd6f4b66" providerId="ADAL" clId="{1CF23358-6578-407E-AE9C-E68AB96A7B68}" dt="2019-01-18T09:38:53.004" v="2399" actId="20577"/>
        <pc:sldMkLst>
          <pc:docMk/>
          <pc:sldMk cId="199347560" sldId="285"/>
        </pc:sldMkLst>
        <pc:spChg chg="mod">
          <ac:chgData name="Henk de Vos" userId="8a1a85b8-b7bb-40c5-9992-26b9cd6f4b66" providerId="ADAL" clId="{1CF23358-6578-407E-AE9C-E68AB96A7B68}" dt="2019-01-18T09:38:53.004" v="2399" actId="20577"/>
          <ac:spMkLst>
            <pc:docMk/>
            <pc:sldMk cId="199347560" sldId="285"/>
            <ac:spMk id="2" creationId="{78E794FC-3104-4C5E-A1E0-33954A49F5D9}"/>
          </ac:spMkLst>
        </pc:spChg>
        <pc:spChg chg="mod">
          <ac:chgData name="Henk de Vos" userId="8a1a85b8-b7bb-40c5-9992-26b9cd6f4b66" providerId="ADAL" clId="{1CF23358-6578-407E-AE9C-E68AB96A7B68}" dt="2019-01-18T09:34:11.063" v="1965" actId="20577"/>
          <ac:spMkLst>
            <pc:docMk/>
            <pc:sldMk cId="199347560" sldId="285"/>
            <ac:spMk id="3" creationId="{2E3CE67D-01A3-45C1-A961-A51673E2143F}"/>
          </ac:spMkLst>
        </pc:spChg>
      </pc:sldChg>
      <pc:sldChg chg="modSp add">
        <pc:chgData name="Henk de Vos" userId="8a1a85b8-b7bb-40c5-9992-26b9cd6f4b66" providerId="ADAL" clId="{1CF23358-6578-407E-AE9C-E68AB96A7B68}" dt="2019-01-18T10:26:37.305" v="5546" actId="20577"/>
        <pc:sldMkLst>
          <pc:docMk/>
          <pc:sldMk cId="830061029" sldId="286"/>
        </pc:sldMkLst>
        <pc:spChg chg="mod">
          <ac:chgData name="Henk de Vos" userId="8a1a85b8-b7bb-40c5-9992-26b9cd6f4b66" providerId="ADAL" clId="{1CF23358-6578-407E-AE9C-E68AB96A7B68}" dt="2019-01-18T10:26:37.305" v="5546" actId="20577"/>
          <ac:spMkLst>
            <pc:docMk/>
            <pc:sldMk cId="830061029" sldId="286"/>
            <ac:spMk id="2" creationId="{9DCAB7F9-1713-4B60-85BD-CC9436574C28}"/>
          </ac:spMkLst>
        </pc:spChg>
        <pc:spChg chg="mod">
          <ac:chgData name="Henk de Vos" userId="8a1a85b8-b7bb-40c5-9992-26b9cd6f4b66" providerId="ADAL" clId="{1CF23358-6578-407E-AE9C-E68AB96A7B68}" dt="2019-01-18T09:39:25.435" v="2434" actId="20577"/>
          <ac:spMkLst>
            <pc:docMk/>
            <pc:sldMk cId="830061029" sldId="286"/>
            <ac:spMk id="3" creationId="{7F2DC616-3D34-430A-A1C7-95930FF5B10C}"/>
          </ac:spMkLst>
        </pc:spChg>
      </pc:sldChg>
      <pc:sldChg chg="modSp add">
        <pc:chgData name="Henk de Vos" userId="8a1a85b8-b7bb-40c5-9992-26b9cd6f4b66" providerId="ADAL" clId="{1CF23358-6578-407E-AE9C-E68AB96A7B68}" dt="2019-01-18T09:48:13.224" v="3147" actId="20577"/>
        <pc:sldMkLst>
          <pc:docMk/>
          <pc:sldMk cId="2125809838" sldId="287"/>
        </pc:sldMkLst>
        <pc:spChg chg="mod">
          <ac:chgData name="Henk de Vos" userId="8a1a85b8-b7bb-40c5-9992-26b9cd6f4b66" providerId="ADAL" clId="{1CF23358-6578-407E-AE9C-E68AB96A7B68}" dt="2019-01-18T09:48:13.224" v="3147" actId="20577"/>
          <ac:spMkLst>
            <pc:docMk/>
            <pc:sldMk cId="2125809838" sldId="287"/>
            <ac:spMk id="2" creationId="{F8C885EA-6565-4D45-8AE3-3DBB42515FDC}"/>
          </ac:spMkLst>
        </pc:spChg>
        <pc:spChg chg="mod">
          <ac:chgData name="Henk de Vos" userId="8a1a85b8-b7bb-40c5-9992-26b9cd6f4b66" providerId="ADAL" clId="{1CF23358-6578-407E-AE9C-E68AB96A7B68}" dt="2019-01-18T09:47:05.046" v="3035" actId="20577"/>
          <ac:spMkLst>
            <pc:docMk/>
            <pc:sldMk cId="2125809838" sldId="287"/>
            <ac:spMk id="3" creationId="{AACBE079-CE22-4129-B178-F52F8A0D9A53}"/>
          </ac:spMkLst>
        </pc:spChg>
      </pc:sldChg>
      <pc:sldChg chg="modSp add">
        <pc:chgData name="Henk de Vos" userId="8a1a85b8-b7bb-40c5-9992-26b9cd6f4b66" providerId="ADAL" clId="{1CF23358-6578-407E-AE9C-E68AB96A7B68}" dt="2019-01-18T10:28:18.646" v="5623" actId="20577"/>
        <pc:sldMkLst>
          <pc:docMk/>
          <pc:sldMk cId="600114236" sldId="288"/>
        </pc:sldMkLst>
        <pc:spChg chg="mod">
          <ac:chgData name="Henk de Vos" userId="8a1a85b8-b7bb-40c5-9992-26b9cd6f4b66" providerId="ADAL" clId="{1CF23358-6578-407E-AE9C-E68AB96A7B68}" dt="2019-01-18T10:28:18.646" v="5623" actId="20577"/>
          <ac:spMkLst>
            <pc:docMk/>
            <pc:sldMk cId="600114236" sldId="288"/>
            <ac:spMk id="2" creationId="{0E797EDE-7BF3-4F48-85EA-A9E3DB592DC9}"/>
          </ac:spMkLst>
        </pc:spChg>
        <pc:spChg chg="mod">
          <ac:chgData name="Henk de Vos" userId="8a1a85b8-b7bb-40c5-9992-26b9cd6f4b66" providerId="ADAL" clId="{1CF23358-6578-407E-AE9C-E68AB96A7B68}" dt="2019-01-18T09:50:18.242" v="3208" actId="20577"/>
          <ac:spMkLst>
            <pc:docMk/>
            <pc:sldMk cId="600114236" sldId="288"/>
            <ac:spMk id="3" creationId="{DBDF8472-3B69-432A-8F03-927871F952E7}"/>
          </ac:spMkLst>
        </pc:spChg>
      </pc:sldChg>
      <pc:sldChg chg="modSp add">
        <pc:chgData name="Henk de Vos" userId="8a1a85b8-b7bb-40c5-9992-26b9cd6f4b66" providerId="ADAL" clId="{1CF23358-6578-407E-AE9C-E68AB96A7B68}" dt="2019-01-18T09:58:13.820" v="3933" actId="20577"/>
        <pc:sldMkLst>
          <pc:docMk/>
          <pc:sldMk cId="686967872" sldId="289"/>
        </pc:sldMkLst>
        <pc:spChg chg="mod">
          <ac:chgData name="Henk de Vos" userId="8a1a85b8-b7bb-40c5-9992-26b9cd6f4b66" providerId="ADAL" clId="{1CF23358-6578-407E-AE9C-E68AB96A7B68}" dt="2019-01-18T09:58:13.820" v="3933" actId="20577"/>
          <ac:spMkLst>
            <pc:docMk/>
            <pc:sldMk cId="686967872" sldId="289"/>
            <ac:spMk id="2" creationId="{DE5191CD-30E2-4BD8-B847-AC17499F57B6}"/>
          </ac:spMkLst>
        </pc:spChg>
        <pc:spChg chg="mod">
          <ac:chgData name="Henk de Vos" userId="8a1a85b8-b7bb-40c5-9992-26b9cd6f4b66" providerId="ADAL" clId="{1CF23358-6578-407E-AE9C-E68AB96A7B68}" dt="2019-01-18T09:52:37.103" v="3347" actId="20577"/>
          <ac:spMkLst>
            <pc:docMk/>
            <pc:sldMk cId="686967872" sldId="289"/>
            <ac:spMk id="3" creationId="{F08ABEDD-7596-4499-9FFE-8326F129D942}"/>
          </ac:spMkLst>
        </pc:spChg>
      </pc:sldChg>
      <pc:sldChg chg="modSp add">
        <pc:chgData name="Henk de Vos" userId="8a1a85b8-b7bb-40c5-9992-26b9cd6f4b66" providerId="ADAL" clId="{1CF23358-6578-407E-AE9C-E68AB96A7B68}" dt="2019-01-18T10:35:41.412" v="5639" actId="20577"/>
        <pc:sldMkLst>
          <pc:docMk/>
          <pc:sldMk cId="3860334846" sldId="290"/>
        </pc:sldMkLst>
        <pc:spChg chg="mod">
          <ac:chgData name="Henk de Vos" userId="8a1a85b8-b7bb-40c5-9992-26b9cd6f4b66" providerId="ADAL" clId="{1CF23358-6578-407E-AE9C-E68AB96A7B68}" dt="2019-01-18T10:35:41.412" v="5639" actId="20577"/>
          <ac:spMkLst>
            <pc:docMk/>
            <pc:sldMk cId="3860334846" sldId="290"/>
            <ac:spMk id="2" creationId="{7E181907-F490-4743-9AE0-E1B50655BDA7}"/>
          </ac:spMkLst>
        </pc:spChg>
        <pc:spChg chg="mod">
          <ac:chgData name="Henk de Vos" userId="8a1a85b8-b7bb-40c5-9992-26b9cd6f4b66" providerId="ADAL" clId="{1CF23358-6578-407E-AE9C-E68AB96A7B68}" dt="2019-01-18T09:58:26.368" v="3956" actId="20577"/>
          <ac:spMkLst>
            <pc:docMk/>
            <pc:sldMk cId="3860334846" sldId="290"/>
            <ac:spMk id="3" creationId="{DF061535-DC59-45DA-8546-98F387DDE9B2}"/>
          </ac:spMkLst>
        </pc:spChg>
      </pc:sldChg>
      <pc:sldChg chg="modSp add">
        <pc:chgData name="Henk de Vos" userId="8a1a85b8-b7bb-40c5-9992-26b9cd6f4b66" providerId="ADAL" clId="{1CF23358-6578-407E-AE9C-E68AB96A7B68}" dt="2019-01-18T10:08:38.526" v="4981" actId="13926"/>
        <pc:sldMkLst>
          <pc:docMk/>
          <pc:sldMk cId="2808227929" sldId="291"/>
        </pc:sldMkLst>
        <pc:spChg chg="mod">
          <ac:chgData name="Henk de Vos" userId="8a1a85b8-b7bb-40c5-9992-26b9cd6f4b66" providerId="ADAL" clId="{1CF23358-6578-407E-AE9C-E68AB96A7B68}" dt="2019-01-18T10:08:38.526" v="4981" actId="13926"/>
          <ac:spMkLst>
            <pc:docMk/>
            <pc:sldMk cId="2808227929" sldId="291"/>
            <ac:spMk id="2" creationId="{C9DC0F13-54C4-4E0C-8938-BFE7A50FE600}"/>
          </ac:spMkLst>
        </pc:spChg>
        <pc:spChg chg="mod">
          <ac:chgData name="Henk de Vos" userId="8a1a85b8-b7bb-40c5-9992-26b9cd6f4b66" providerId="ADAL" clId="{1CF23358-6578-407E-AE9C-E68AB96A7B68}" dt="2019-01-18T10:02:37.917" v="4509" actId="20577"/>
          <ac:spMkLst>
            <pc:docMk/>
            <pc:sldMk cId="2808227929" sldId="291"/>
            <ac:spMk id="3" creationId="{C6EE3314-D5D7-4B2C-91C2-759B67C66DF9}"/>
          </ac:spMkLst>
        </pc:spChg>
      </pc:sldChg>
      <pc:sldChg chg="modSp add">
        <pc:chgData name="Henk de Vos" userId="8a1a85b8-b7bb-40c5-9992-26b9cd6f4b66" providerId="ADAL" clId="{1CF23358-6578-407E-AE9C-E68AB96A7B68}" dt="2019-01-18T11:06:42.309" v="5763" actId="20577"/>
        <pc:sldMkLst>
          <pc:docMk/>
          <pc:sldMk cId="3572594404" sldId="292"/>
        </pc:sldMkLst>
        <pc:spChg chg="mod">
          <ac:chgData name="Henk de Vos" userId="8a1a85b8-b7bb-40c5-9992-26b9cd6f4b66" providerId="ADAL" clId="{1CF23358-6578-407E-AE9C-E68AB96A7B68}" dt="2019-01-18T11:06:42.309" v="5763" actId="20577"/>
          <ac:spMkLst>
            <pc:docMk/>
            <pc:sldMk cId="3572594404" sldId="292"/>
            <ac:spMk id="2" creationId="{6CACEB69-E792-4D1F-A07F-A95A2B5FEB07}"/>
          </ac:spMkLst>
        </pc:spChg>
        <pc:spChg chg="mod">
          <ac:chgData name="Henk de Vos" userId="8a1a85b8-b7bb-40c5-9992-26b9cd6f4b66" providerId="ADAL" clId="{1CF23358-6578-407E-AE9C-E68AB96A7B68}" dt="2019-01-18T10:13:46.762" v="5354" actId="20577"/>
          <ac:spMkLst>
            <pc:docMk/>
            <pc:sldMk cId="3572594404" sldId="292"/>
            <ac:spMk id="3" creationId="{85C7004B-3C2C-4125-A47E-0F26A32D82E5}"/>
          </ac:spMkLst>
        </pc:spChg>
      </pc:sldChg>
      <pc:sldChg chg="modSp add">
        <pc:chgData name="Henk de Vos" userId="8a1a85b8-b7bb-40c5-9992-26b9cd6f4b66" providerId="ADAL" clId="{1CF23358-6578-407E-AE9C-E68AB96A7B68}" dt="2019-01-18T10:15:33.365" v="5500" actId="9"/>
        <pc:sldMkLst>
          <pc:docMk/>
          <pc:sldMk cId="85999761" sldId="293"/>
        </pc:sldMkLst>
        <pc:spChg chg="mod">
          <ac:chgData name="Henk de Vos" userId="8a1a85b8-b7bb-40c5-9992-26b9cd6f4b66" providerId="ADAL" clId="{1CF23358-6578-407E-AE9C-E68AB96A7B68}" dt="2019-01-18T10:15:33.365" v="5500" actId="9"/>
          <ac:spMkLst>
            <pc:docMk/>
            <pc:sldMk cId="85999761" sldId="293"/>
            <ac:spMk id="2" creationId="{055E2940-C66E-48D3-A88F-8EA44C5D9BC4}"/>
          </ac:spMkLst>
        </pc:spChg>
        <pc:spChg chg="mod">
          <ac:chgData name="Henk de Vos" userId="8a1a85b8-b7bb-40c5-9992-26b9cd6f4b66" providerId="ADAL" clId="{1CF23358-6578-407E-AE9C-E68AB96A7B68}" dt="2019-01-18T10:14:12.710" v="5375" actId="20577"/>
          <ac:spMkLst>
            <pc:docMk/>
            <pc:sldMk cId="85999761" sldId="293"/>
            <ac:spMk id="3" creationId="{CF944578-05A9-47E0-953A-6BEEF5C531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4C6709BA-0250-418B-A227-469BF0F69AD3}" type="datetimeFigureOut">
              <a:rPr lang="nl-NL" smtClean="0"/>
              <a:pPr/>
              <a:t>18-9-2019</a:t>
            </a:fld>
            <a:endParaRPr lang="nl-NL"/>
          </a:p>
        </p:txBody>
      </p:sp>
      <p:sp>
        <p:nvSpPr>
          <p:cNvPr id="4" name="Tijdelijke aanduiding voor voettekst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D30240-3B76-4E52-B42B-C39F5C218F4D}" type="datetimeFigureOut">
              <a:rPr lang="nl-NL" smtClean="0"/>
              <a:pPr/>
              <a:t>18-9-2019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68137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defRPr/>
            </a:pPr>
            <a:r>
              <a:rPr lang="nl-NL" sz="1300" dirty="0"/>
              <a:t>De verkeersveiligheid in Nederland is toe aan een nieuwe impuls. Dat is nodig, want na decennia van dalende cijfers, stagneert de daling van het aantal verkeersdoden, terwijl het aantal verkeersgewonden al jaren toeneemt (TK-brief, pagina 1). Het SPV 2030 kent een nul-ambitie: elk verkeersslachtoffer is er één te veel. Overheden willen samen met maatschappelijke partners een maximale inspanning leveren om risico’s in kaart te brengen en vervolgens inzetten op maatregelen om die risico’s te verkleinen. Dit vraagt om een impuls voor verkeersveiligheidsbeleid waar het gaat om structurele aandacht, een proactief beleid en een brede samenwerking met partijen. (SPV, pagina 6)</a:t>
            </a:r>
          </a:p>
          <a:p>
            <a:pPr defTabSz="990478">
              <a:defRPr/>
            </a:pPr>
            <a:endParaRPr lang="nl-NL" sz="1300" dirty="0"/>
          </a:p>
          <a:p>
            <a:pPr lvl="0"/>
            <a:endParaRPr lang="nl-NL" dirty="0" smtClean="0">
              <a:effectLst/>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261237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spcBef>
                <a:spcPts val="650"/>
              </a:spcBef>
            </a:pPr>
            <a:r>
              <a:rPr lang="nl-NL" sz="1300" b="1" dirty="0"/>
              <a:t>Waar staat het SPV2030 voor?</a:t>
            </a:r>
            <a:endParaRPr lang="nl-NL" sz="1300" dirty="0"/>
          </a:p>
          <a:p>
            <a:pPr>
              <a:lnSpc>
                <a:spcPct val="120000"/>
              </a:lnSpc>
              <a:spcBef>
                <a:spcPts val="650"/>
              </a:spcBef>
            </a:pPr>
            <a:r>
              <a:rPr lang="nl-NL" sz="1300" dirty="0"/>
              <a:t>Het SPV 2030 is geen bundeling van maatregelen, maar een gezamenlijke strategische koers op de aanpak van het te voeren verkeersveiligheidsbeleid tot 2030. Het SPV vormt het startpunt en kader voor de verdere vertaling in landelijke, regionale en lokale uitvoeringsplannen om de verkeersveiligheid daadwerkelijk structureel te verbeteren. Door het in kaart brengen van risico’s en vervolgens maatregelen te nemen om de grootste risico’s te verminderen wordt de verkeersveiligheid vergroot. (SPV, pagina 6). De transitie, die met het SPV is beoogd, komt niet zomaar tot stand. Het vergt een omslag in denken en een andere manier van (samen)werken. Het SPV heeft een doorlooptijd tot 2030. </a:t>
            </a:r>
          </a:p>
          <a:p>
            <a:pPr lvl="0"/>
            <a:endParaRPr lang="nl-NL" sz="1300" b="1" u="sng" dirty="0"/>
          </a:p>
          <a:p>
            <a:pPr defTabSz="990478"/>
            <a:r>
              <a:rPr lang="nl-NL" b="1" u="sng" dirty="0" smtClean="0"/>
              <a:t>1. SPV genereert de noodzakelijke aandacht</a:t>
            </a:r>
          </a:p>
          <a:p>
            <a:pPr lvl="0"/>
            <a:r>
              <a:rPr lang="nl-NL" sz="1300" b="1" u="sng" dirty="0"/>
              <a:t>Beweging: van verminderde aandacht</a:t>
            </a:r>
            <a:r>
              <a:rPr lang="nl-NL" sz="1300" u="sng" dirty="0"/>
              <a:t> door afname verkeersslachtoffers </a:t>
            </a:r>
            <a:r>
              <a:rPr lang="nl-NL" sz="1300" b="1" u="sng" dirty="0"/>
              <a:t>naar meer structurele aandacht</a:t>
            </a:r>
            <a:r>
              <a:rPr lang="nl-NL" sz="1300" u="sng" dirty="0"/>
              <a:t> vanwege de toename van de slachtoffers</a:t>
            </a:r>
          </a:p>
          <a:p>
            <a:r>
              <a:rPr lang="nl-NL" sz="1300" dirty="0"/>
              <a:t>alle betrokken partijen, zowel overheden als de diverse maatschappelijke partners, </a:t>
            </a:r>
            <a:r>
              <a:rPr lang="nl-NL" sz="1300" b="1" dirty="0"/>
              <a:t>ervaren meer urgentie</a:t>
            </a:r>
            <a:r>
              <a:rPr lang="nl-NL" sz="1300" dirty="0"/>
              <a:t>, hebben </a:t>
            </a:r>
            <a:r>
              <a:rPr lang="nl-NL" sz="1300" b="1" dirty="0"/>
              <a:t>structureel aandacht</a:t>
            </a:r>
            <a:r>
              <a:rPr lang="nl-NL" sz="1300" dirty="0"/>
              <a:t> voor verkeersveiligheid en nemen </a:t>
            </a:r>
            <a:r>
              <a:rPr lang="nl-NL" sz="1300" b="1" dirty="0"/>
              <a:t>verantwoordelijkheid</a:t>
            </a:r>
            <a:r>
              <a:rPr lang="nl-NL" sz="1300" dirty="0"/>
              <a:t> </a:t>
            </a:r>
            <a:r>
              <a:rPr lang="nl-NL" sz="1300" b="1" dirty="0"/>
              <a:t>voor het eigen deel in de keten</a:t>
            </a:r>
            <a:r>
              <a:rPr lang="nl-NL" sz="1300" dirty="0"/>
              <a:t>. […] Het is evident dat rijk, provincies, vervoerregio’s, gemeenten en waterschappen primair aan zet zijn. […] Het is van belang dat overheden een duidelijke visie hebben op verkeersveiligheid, de risico’s in kaart brengen, bedenken welke maatregelen ze nemen […] (SPV, pagina 13)</a:t>
            </a:r>
            <a:br>
              <a:rPr lang="nl-NL" sz="1300" dirty="0"/>
            </a:br>
            <a:r>
              <a:rPr lang="nl-NL" sz="1300" dirty="0"/>
              <a:t> </a:t>
            </a:r>
          </a:p>
          <a:p>
            <a:pPr defTabSz="990478"/>
            <a:r>
              <a:rPr lang="nl-NL" b="1" u="sng" dirty="0" smtClean="0"/>
              <a:t>2. Unieke samenwerking overheden en maatschappelijke partners</a:t>
            </a:r>
          </a:p>
          <a:p>
            <a:pPr lvl="0"/>
            <a:r>
              <a:rPr lang="nl-NL" sz="1300" b="1" u="sng" dirty="0"/>
              <a:t>Beweging van versnipperde</a:t>
            </a:r>
            <a:r>
              <a:rPr lang="nl-NL" sz="1300" u="sng" dirty="0"/>
              <a:t> initiatieven naar </a:t>
            </a:r>
            <a:r>
              <a:rPr lang="nl-NL" sz="1300" b="1" u="sng" dirty="0"/>
              <a:t>meer verbondenheid en samenwerking</a:t>
            </a:r>
            <a:endParaRPr lang="nl-NL" sz="1300" u="sng" dirty="0"/>
          </a:p>
          <a:p>
            <a:r>
              <a:rPr lang="nl-NL" sz="1300" dirty="0"/>
              <a:t>Het ambitieuze streven naar nul verkeersslachtoffers kán de overheid niet alleen realiseren. Daarom wil dit strategisch plan mensen, partijen en domeinen, meer dan voorheen, met elkaar verbinden. Effectief beleid ontstaat alleen door samenwerking binnen elke overheid, tussen overheden én tussen overheden en de maatschappelijke partijen. Het Manifest verkeersveiligheid laat zien dat deze partijen hierop daadwerkelijk aanspreekbaar willen zijn. (SPV, pagina 13). Goede samenwerking en afstemming tussen de wegbeheerder(s), Openbaar Ministerie (OM) en politie is nodig, zowel op lokaal, regionaal als op landelijk niveau. (SPV, pagina 14).</a:t>
            </a:r>
          </a:p>
          <a:p>
            <a:pPr defTabSz="990478"/>
            <a:endParaRPr lang="nl-NL" sz="1300" dirty="0"/>
          </a:p>
          <a:p>
            <a:pPr defTabSz="990478"/>
            <a:r>
              <a:rPr lang="nl-NL" sz="1300" dirty="0"/>
              <a:t>Trots: het Rijk, de provincies, de gemeenten en de vervoerregio’s hebben samen met maatschappelijke partijen een nieuwe aanpak ontwikkelt om de verkeersveiligheid structureel te verbeteren. Alleen door samen en proactief te werken kan de veiligheid in het verkeer worden verbeterd, waarbij eenieder vanuit zijn eigen verantwoordelijkheid en kennis een bijdrage levert. (SPV, pagina 5)</a:t>
            </a:r>
          </a:p>
          <a:p>
            <a:r>
              <a:rPr lang="nl-NL" sz="1300" dirty="0"/>
              <a:t> </a:t>
            </a:r>
          </a:p>
          <a:p>
            <a:pPr defTabSz="990478">
              <a:defRPr/>
            </a:pPr>
            <a:endParaRPr lang="nl-NL" sz="1300" dirty="0"/>
          </a:p>
          <a:p>
            <a:endParaRPr lang="nl-NL" dirty="0" smtClean="0">
              <a:effectLst/>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231035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r>
              <a:rPr lang="nl-NL" b="1" u="sng" dirty="0" smtClean="0"/>
              <a:t>3. Betere maatregelen door </a:t>
            </a:r>
            <a:r>
              <a:rPr lang="nl-NL" b="1" u="sng" dirty="0" err="1" smtClean="0"/>
              <a:t>risicogestuurde</a:t>
            </a:r>
            <a:r>
              <a:rPr lang="nl-NL" b="1" u="sng" dirty="0" smtClean="0"/>
              <a:t> aanpak</a:t>
            </a:r>
            <a:endParaRPr lang="nl-NL" dirty="0" smtClean="0"/>
          </a:p>
          <a:p>
            <a:r>
              <a:rPr lang="nl-NL" sz="1300" u="sng" dirty="0"/>
              <a:t>Beweging: van reactief naar proactief - meer </a:t>
            </a:r>
            <a:r>
              <a:rPr lang="nl-NL" sz="1300" u="sng" dirty="0" err="1"/>
              <a:t>risicogestuurd</a:t>
            </a:r>
            <a:r>
              <a:rPr lang="nl-NL" sz="1300" u="sng" dirty="0"/>
              <a:t> – beleid én maatregelen: </a:t>
            </a:r>
          </a:p>
          <a:p>
            <a:r>
              <a:rPr lang="nl-NL" sz="1300" dirty="0"/>
              <a:t>Het </a:t>
            </a:r>
            <a:r>
              <a:rPr lang="nl-NL" sz="1300" b="1" dirty="0"/>
              <a:t>leidende principe</a:t>
            </a:r>
            <a:r>
              <a:rPr lang="nl-NL" sz="1300" dirty="0"/>
              <a:t> van deze gezamenlijke aanpak is de </a:t>
            </a:r>
            <a:r>
              <a:rPr lang="nl-NL" sz="1300" b="1" dirty="0" err="1"/>
              <a:t>risicogestuurde</a:t>
            </a:r>
            <a:r>
              <a:rPr lang="nl-NL" sz="1300" b="1" dirty="0"/>
              <a:t> aanpak.</a:t>
            </a:r>
            <a:r>
              <a:rPr lang="nl-NL" sz="1300" dirty="0"/>
              <a:t> Door </a:t>
            </a:r>
            <a:r>
              <a:rPr lang="nl-NL" sz="1300" b="1" dirty="0"/>
              <a:t>risico’s</a:t>
            </a:r>
            <a:r>
              <a:rPr lang="nl-NL" sz="1300" dirty="0"/>
              <a:t> systematisch in </a:t>
            </a:r>
            <a:r>
              <a:rPr lang="nl-NL" sz="1300" b="1" dirty="0"/>
              <a:t>kaart te brengen</a:t>
            </a:r>
            <a:r>
              <a:rPr lang="nl-NL" sz="1300" dirty="0"/>
              <a:t> en zoveel mogelijk te verminderen kunnen ongevallen worden voorkomen. Dit vergt een aanpak waarbij lokaal, regionaal en landelijk verkeersveiligheidsrisico’s worden </a:t>
            </a:r>
            <a:r>
              <a:rPr lang="nl-NL" sz="1300" b="1" dirty="0"/>
              <a:t>geïnventariseerd</a:t>
            </a:r>
            <a:r>
              <a:rPr lang="nl-NL" sz="1300" dirty="0"/>
              <a:t> en op basis daarvan </a:t>
            </a:r>
            <a:r>
              <a:rPr lang="nl-NL" sz="1300" b="1" dirty="0"/>
              <a:t>maatregelen</a:t>
            </a:r>
            <a:r>
              <a:rPr lang="nl-NL" sz="1300" dirty="0"/>
              <a:t> worden genomen. (SPV, pagina 14) […] Het SPV bevat 9 thema’s waarvoor de belangrijkste risicogebieden, toekomstbeelden en mogelijke oplossingsrichtingen zijn benoemd.</a:t>
            </a:r>
          </a:p>
          <a:p>
            <a:r>
              <a:rPr lang="nl-NL" sz="1300" dirty="0"/>
              <a:t> </a:t>
            </a:r>
          </a:p>
          <a:p>
            <a:pPr defTabSz="990478"/>
            <a:r>
              <a:rPr lang="nl-NL" b="1" u="sng" dirty="0" smtClean="0"/>
              <a:t>4. Meer integraal beleid levert noodzakelijke slagkracht   </a:t>
            </a:r>
            <a:endParaRPr lang="nl-NL" dirty="0" smtClean="0"/>
          </a:p>
          <a:p>
            <a:pPr lvl="0"/>
            <a:r>
              <a:rPr lang="nl-NL" sz="1300" u="sng" dirty="0"/>
              <a:t>Beweging: van een optelsom </a:t>
            </a:r>
            <a:r>
              <a:rPr lang="nl-NL" sz="1300" b="1" u="sng" dirty="0"/>
              <a:t>van sectorale</a:t>
            </a:r>
            <a:r>
              <a:rPr lang="nl-NL" sz="1300" u="sng" dirty="0"/>
              <a:t> maatregelen </a:t>
            </a:r>
            <a:r>
              <a:rPr lang="nl-NL" sz="1300" b="1" u="sng" dirty="0"/>
              <a:t>naar integraal</a:t>
            </a:r>
            <a:r>
              <a:rPr lang="nl-NL" sz="1300" u="sng" dirty="0"/>
              <a:t> verkeersveiligheidsbeleid: </a:t>
            </a:r>
          </a:p>
          <a:p>
            <a:r>
              <a:rPr lang="nl-NL" sz="1300" dirty="0"/>
              <a:t>Verkeersveiligheid kan </a:t>
            </a:r>
            <a:r>
              <a:rPr lang="nl-NL" sz="1300" b="1" dirty="0"/>
              <a:t>effectiever</a:t>
            </a:r>
            <a:r>
              <a:rPr lang="nl-NL" sz="1300" dirty="0"/>
              <a:t> worden aangepakt als het wordt </a:t>
            </a:r>
            <a:r>
              <a:rPr lang="nl-NL" sz="1300" b="1" dirty="0"/>
              <a:t>verbonden met andere domeinen</a:t>
            </a:r>
            <a:r>
              <a:rPr lang="nl-NL" sz="1300" dirty="0"/>
              <a:t>. Zoals</a:t>
            </a:r>
            <a:endParaRPr lang="nl-NL" dirty="0" smtClean="0">
              <a:effectLst/>
            </a:endParaRPr>
          </a:p>
          <a:p>
            <a:r>
              <a:rPr lang="nl-NL" sz="1300" dirty="0"/>
              <a:t>mobiliteit, ruimtelijke inrichting, drukte in de stad, zorg (ouderen, alcoholgebruik) en educatie. (SPV pagina 11) .</a:t>
            </a:r>
            <a:endParaRPr lang="nl-NL" dirty="0" smtClean="0">
              <a:effectLst/>
            </a:endParaRPr>
          </a:p>
          <a:p>
            <a:r>
              <a:rPr lang="nl-NL" sz="1300" dirty="0"/>
              <a:t>Verbetering van de verkeersveiligheid wordt vanuit </a:t>
            </a:r>
            <a:r>
              <a:rPr lang="nl-NL" sz="1300" b="1" dirty="0"/>
              <a:t>integraal</a:t>
            </a:r>
            <a:r>
              <a:rPr lang="nl-NL" sz="1300" dirty="0"/>
              <a:t> beleid omgezet in maatregelen. Dat wil zeggen dat maatregelen op het gebied van infrastructuur, educatie en handhaving (de drie E’s: Engineering, </a:t>
            </a:r>
            <a:r>
              <a:rPr lang="nl-NL" sz="1300" dirty="0" err="1"/>
              <a:t>Education</a:t>
            </a:r>
            <a:r>
              <a:rPr lang="nl-NL" sz="1300" dirty="0"/>
              <a:t>, </a:t>
            </a:r>
            <a:r>
              <a:rPr lang="nl-NL" sz="1300" dirty="0" err="1"/>
              <a:t>Enforcement</a:t>
            </a:r>
            <a:r>
              <a:rPr lang="nl-NL" sz="1300" dirty="0"/>
              <a:t>) in </a:t>
            </a:r>
            <a:r>
              <a:rPr lang="nl-NL" sz="1300" b="1" dirty="0"/>
              <a:t>onderlinge samenhang</a:t>
            </a:r>
            <a:r>
              <a:rPr lang="nl-NL" sz="1300" dirty="0"/>
              <a:t> worden bezien. (SPV, pagina 14) [… ] Dit vertaalt zich uiteindelijk in het Landelijk actieplan en in regionale/lokale uitvoeringsplannen.</a:t>
            </a:r>
            <a:endParaRPr lang="nl-NL" dirty="0" smtClean="0">
              <a:effectLst/>
            </a:endParaRPr>
          </a:p>
          <a:p>
            <a:endParaRPr lang="nl-NL" sz="1300" dirty="0"/>
          </a:p>
          <a:p>
            <a:pPr defTabSz="990478"/>
            <a:r>
              <a:rPr lang="nl-NL" b="1" u="sng" dirty="0" smtClean="0"/>
              <a:t>5. Monitoren + bijsturen is voorwaarde voor effectief handelen</a:t>
            </a:r>
            <a:endParaRPr lang="nl-NL" dirty="0" smtClean="0"/>
          </a:p>
          <a:p>
            <a:pPr lvl="0"/>
            <a:r>
              <a:rPr lang="nl-NL" sz="1300" u="sng" dirty="0"/>
              <a:t>Beweging: naar indicatoren om samen de uitvoering van effectief beleid te borgen en in overleg bij te sturen</a:t>
            </a:r>
            <a:endParaRPr lang="nl-NL" u="sng" dirty="0" smtClean="0">
              <a:effectLst/>
            </a:endParaRPr>
          </a:p>
          <a:p>
            <a:r>
              <a:rPr lang="nl-NL" sz="1300" dirty="0"/>
              <a:t>Er is meer aandacht nodig voor de effectiviteit van beleid en eerder genomen maatregelen. Hierdoor wordt in de praktijk geleerd. Zo kunnen verschillende aanpak­ken met elkaar worden vergeleken en wordt duidelijk welke maatregel werkt. Om het aantal verkeersslachtof­fers verder terug te dringen, is het </a:t>
            </a:r>
            <a:r>
              <a:rPr lang="nl-NL" sz="1300" b="1" dirty="0"/>
              <a:t>systematisch monito­ren</a:t>
            </a:r>
            <a:r>
              <a:rPr lang="nl-NL" sz="1300" dirty="0"/>
              <a:t> van (effecten van) eerder genomen maatregelen daarom belangrijk. SPV pagina 11 In een jaarlijks overleg delen overheidspartijen met elkaar de voortgang over de uitvoering. (vertaald uit startakkoord punt 5).  </a:t>
            </a:r>
            <a:endParaRPr lang="nl-NL" dirty="0" smtClean="0">
              <a:effectLst/>
            </a:endParaRPr>
          </a:p>
          <a:p>
            <a:r>
              <a:rPr lang="nl-NL" sz="1300" dirty="0"/>
              <a:t>Dit overleg zal dienen als een </a:t>
            </a:r>
            <a:r>
              <a:rPr lang="nl-NL" sz="1300" b="1" dirty="0"/>
              <a:t>vliegwiel voor de verbetering</a:t>
            </a:r>
            <a:r>
              <a:rPr lang="nl-NL" sz="1300" dirty="0"/>
              <a:t> van de verkeersveiligheid door de structurele</a:t>
            </a:r>
            <a:endParaRPr lang="nl-NL" dirty="0" smtClean="0">
              <a:effectLst/>
            </a:endParaRPr>
          </a:p>
          <a:p>
            <a:r>
              <a:rPr lang="nl-NL" sz="1300" dirty="0"/>
              <a:t>aandacht voor verkeersveiligheid te vergroten, het sturen op risico’s voorop te stellen […]. SPV pagina 15. </a:t>
            </a:r>
            <a:endParaRPr lang="nl-NL" dirty="0" smtClean="0">
              <a:effectLst/>
            </a:endParaRPr>
          </a:p>
          <a:p>
            <a:r>
              <a:rPr lang="nl-NL" sz="1300" dirty="0"/>
              <a:t> </a:t>
            </a:r>
            <a:endParaRPr lang="nl-NL" dirty="0" smtClean="0">
              <a:effectLst/>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666926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pic>
        <p:nvPicPr>
          <p:cNvPr id="5" name="Afbeelding 4" descr="ROx_BEELDMERK_Logo_2_RGB_pos-op-wit.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5 december 2018 | Plan van aanpak implementatie SPV</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a:t>
            </a:r>
            <a:r>
              <a:rPr lang="nl-NL"/>
              <a:t>om tekst of beeld toe te voegen</a:t>
            </a:r>
            <a:endParaRPr lang="nl-NL" dirty="0"/>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2"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pic>
        <p:nvPicPr>
          <p:cNvPr id="11" name="Afbeelding 10" descr="ROx_BEELDMERK_Logo_2_RGB_pos-op-wit.png"/>
          <p:cNvPicPr>
            <a:picLocks noChangeAspect="1"/>
          </p:cNvPicPr>
          <p:nvPr userDrawn="1"/>
        </p:nvPicPr>
        <p:blipFill>
          <a:blip r:embed="rId3" cstate="print"/>
          <a:stretch>
            <a:fillRect/>
          </a:stretch>
        </p:blipFill>
        <p:spPr>
          <a:xfrm>
            <a:off x="0" y="0"/>
            <a:ext cx="12192000" cy="1783080"/>
          </a:xfrm>
          <a:prstGeom prst="rect">
            <a:avLst/>
          </a:prstGeom>
        </p:spPr>
      </p:pic>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xmlns="">
        <p15:guide id="1" pos="39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5 december 2018 | Plan van aanpak implementatie SPV</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5 december 2018 | Plan van aanpak implementatie SPV</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pic>
        <p:nvPicPr>
          <p:cNvPr id="10" name="Afbeelding 9" descr="ROx_BEELDMERK_Logo_2_RGB_pos-op-wit.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5 december 2018 | Plan van aanpak implementatie SPV</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pic>
        <p:nvPicPr>
          <p:cNvPr id="11" name="Afbeelding 10" descr="ROx_BEELDMERK_Logo_2_RGB_pos-op-wit.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A3CE9D-FB2B-49E3-B471-A7E48324FFB0}"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 september 2019</a:t>
            </a:fld>
            <a:r>
              <a:rPr kumimoji="0" lang="en-US" sz="1050" b="0" i="0" u="none" strike="noStrike" kern="1200" cap="none" spc="0" normalizeH="0" baseline="0" noProof="0">
                <a:ln>
                  <a:noFill/>
                </a:ln>
                <a:solidFill>
                  <a:schemeClr val="bg1"/>
                </a:solidFill>
                <a:effectLst/>
                <a:uLnTx/>
                <a:uFillTx/>
                <a:latin typeface="+mn-lt"/>
                <a:ea typeface="+mn-ea"/>
                <a:cs typeface="+mn-cs"/>
              </a:rPr>
              <a:t> | 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5 december 2018 | Plan van aanpak implementatie SPV</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xmlns="">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xmlns="">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5 december 2018 | Plan van aanpak implementatie SPV</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60" r:id="rId3"/>
    <p:sldLayoutId id="2147483861" r:id="rId4"/>
    <p:sldLayoutId id="2147483862" r:id="rId5"/>
    <p:sldLayoutId id="2147483863" r:id="rId6"/>
    <p:sldLayoutId id="2147483864" r:id="rId7"/>
    <p:sldLayoutId id="2147483865" r:id="rId8"/>
    <p:sldLayoutId id="2147483866" r:id="rId9"/>
    <p:sldLayoutId id="2147483893"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6281738" y="1390650"/>
            <a:ext cx="5276850" cy="2828550"/>
          </a:xfrm>
        </p:spPr>
        <p:txBody>
          <a:bodyPr>
            <a:normAutofit fontScale="90000"/>
          </a:bodyPr>
          <a:lstStyle/>
          <a:p>
            <a:r>
              <a:rPr lang="nl-NL" dirty="0" smtClean="0"/>
              <a:t>Strategisch Plan Verkeersveiligheid 2030</a:t>
            </a:r>
            <a:br>
              <a:rPr lang="nl-NL" dirty="0" smtClean="0"/>
            </a:b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9" name="Ondertitel 8"/>
          <p:cNvSpPr>
            <a:spLocks noGrp="1"/>
          </p:cNvSpPr>
          <p:nvPr>
            <p:ph type="subTitle" idx="1"/>
          </p:nvPr>
        </p:nvSpPr>
        <p:spPr>
          <a:xfrm>
            <a:off x="6367463" y="3667125"/>
            <a:ext cx="5191125" cy="2438399"/>
          </a:xfrm>
        </p:spPr>
        <p:txBody>
          <a:bodyPr>
            <a:normAutofit/>
          </a:bodyPr>
          <a:lstStyle/>
          <a:p>
            <a:r>
              <a:rPr lang="nl-NL" dirty="0" smtClean="0"/>
              <a:t>Ruth Clabbers                      </a:t>
            </a:r>
          </a:p>
          <a:p>
            <a:r>
              <a:rPr lang="nl-NL" sz="2000" dirty="0" smtClean="0"/>
              <a:t>Ministerie van Infrastructuur en Waterstaat</a:t>
            </a:r>
          </a:p>
          <a:p>
            <a:r>
              <a:rPr lang="nl-NL" sz="2000" dirty="0" smtClean="0"/>
              <a:t>Directeur </a:t>
            </a:r>
            <a:r>
              <a:rPr lang="nl-NL" sz="2000" dirty="0"/>
              <a:t>Wegen en Verkeersveiligheid</a:t>
            </a:r>
          </a:p>
          <a:p>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a:t>
            </a:fld>
            <a:endParaRPr lang="nl-NL" dirty="0"/>
          </a:p>
        </p:txBody>
      </p:sp>
      <p:pic>
        <p:nvPicPr>
          <p:cNvPr id="2" name="Afbeelding 1"/>
          <p:cNvPicPr>
            <a:picLocks noChangeAspect="1"/>
          </p:cNvPicPr>
          <p:nvPr/>
        </p:nvPicPr>
        <p:blipFill rotWithShape="1">
          <a:blip r:embed="rId3"/>
          <a:srcRect t="4230" r="16321" b="23394"/>
          <a:stretch/>
        </p:blipFill>
        <p:spPr>
          <a:xfrm>
            <a:off x="-1" y="0"/>
            <a:ext cx="5769429" cy="6901544"/>
          </a:xfrm>
          <a:prstGeom prst="rect">
            <a:avLst/>
          </a:prstGeom>
        </p:spPr>
      </p:pic>
    </p:spTree>
    <p:extLst>
      <p:ext uri="{BB962C8B-B14F-4D97-AF65-F5344CB8AC3E}">
        <p14:creationId xmlns:p14="http://schemas.microsoft.com/office/powerpoint/2010/main" val="95353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69F70DD4-357E-4985-99F5-8B9D45E3D29F}"/>
              </a:ext>
            </a:extLst>
          </p:cNvPr>
          <p:cNvSpPr>
            <a:spLocks noGrp="1"/>
          </p:cNvSpPr>
          <p:nvPr>
            <p:ph idx="1"/>
          </p:nvPr>
        </p:nvSpPr>
        <p:spPr>
          <a:xfrm>
            <a:off x="658828" y="1461460"/>
            <a:ext cx="10923588" cy="5135921"/>
          </a:xfrm>
        </p:spPr>
        <p:txBody>
          <a:bodyPr numCol="1">
            <a:normAutofit/>
          </a:bodyPr>
          <a:lstStyle/>
          <a:p>
            <a:pPr>
              <a:lnSpc>
                <a:spcPct val="120000"/>
              </a:lnSpc>
              <a:spcBef>
                <a:spcPts val="600"/>
              </a:spcBef>
            </a:pPr>
            <a:endParaRPr lang="nl-NL" dirty="0" smtClean="0"/>
          </a:p>
          <a:p>
            <a:pPr>
              <a:lnSpc>
                <a:spcPct val="120000"/>
              </a:lnSpc>
              <a:spcBef>
                <a:spcPts val="600"/>
              </a:spcBef>
            </a:pPr>
            <a:r>
              <a:rPr lang="nl-NL" b="1" dirty="0" smtClean="0"/>
              <a:t>Trend</a:t>
            </a:r>
            <a:r>
              <a:rPr lang="nl-NL" dirty="0" smtClean="0"/>
              <a:t>: daling </a:t>
            </a:r>
            <a:r>
              <a:rPr lang="nl-NL" dirty="0"/>
              <a:t>van het aantal </a:t>
            </a:r>
            <a:r>
              <a:rPr lang="nl-NL" dirty="0" smtClean="0"/>
              <a:t>verkeersdoden stagneert; het </a:t>
            </a:r>
            <a:r>
              <a:rPr lang="nl-NL" dirty="0"/>
              <a:t>aantal </a:t>
            </a:r>
            <a:r>
              <a:rPr lang="nl-NL" dirty="0" smtClean="0"/>
              <a:t>verkeersgewonden neemt toe.</a:t>
            </a:r>
          </a:p>
          <a:p>
            <a:pPr>
              <a:lnSpc>
                <a:spcPct val="120000"/>
              </a:lnSpc>
              <a:spcBef>
                <a:spcPts val="600"/>
              </a:spcBef>
            </a:pPr>
            <a:endParaRPr lang="nl-NL" dirty="0"/>
          </a:p>
          <a:p>
            <a:pPr>
              <a:lnSpc>
                <a:spcPct val="120000"/>
              </a:lnSpc>
              <a:spcBef>
                <a:spcPts val="600"/>
              </a:spcBef>
            </a:pPr>
            <a:r>
              <a:rPr lang="nl-NL" b="1" dirty="0" smtClean="0"/>
              <a:t>Nul-doelstelling</a:t>
            </a:r>
            <a:r>
              <a:rPr lang="nl-NL" dirty="0" smtClean="0"/>
              <a:t>: elk </a:t>
            </a:r>
            <a:r>
              <a:rPr lang="nl-NL" dirty="0"/>
              <a:t>verkeersslachtoffer is er één te </a:t>
            </a:r>
            <a:r>
              <a:rPr lang="nl-NL" dirty="0" smtClean="0"/>
              <a:t>veel: met </a:t>
            </a:r>
            <a:r>
              <a:rPr lang="nl-NL" dirty="0"/>
              <a:t>het SPV willen we het tij </a:t>
            </a:r>
            <a:r>
              <a:rPr lang="nl-NL" dirty="0" smtClean="0"/>
              <a:t>keren.</a:t>
            </a:r>
            <a:endParaRPr lang="nl-NL" sz="2800" dirty="0"/>
          </a:p>
          <a:p>
            <a:pPr marL="0" indent="0">
              <a:lnSpc>
                <a:spcPct val="120000"/>
              </a:lnSpc>
              <a:spcBef>
                <a:spcPts val="600"/>
              </a:spcBef>
              <a:buNone/>
            </a:pPr>
            <a:endParaRPr lang="nl-NL" sz="3400" dirty="0"/>
          </a:p>
          <a:p>
            <a:pPr marL="0" indent="0">
              <a:lnSpc>
                <a:spcPct val="120000"/>
              </a:lnSpc>
              <a:spcBef>
                <a:spcPts val="600"/>
              </a:spcBef>
              <a:buNone/>
            </a:pPr>
            <a:endParaRPr lang="nl-NL" dirty="0"/>
          </a:p>
        </p:txBody>
      </p:sp>
      <p:sp>
        <p:nvSpPr>
          <p:cNvPr id="3" name="Titel 2">
            <a:extLst>
              <a:ext uri="{FF2B5EF4-FFF2-40B4-BE49-F238E27FC236}">
                <a16:creationId xmlns:a16="http://schemas.microsoft.com/office/drawing/2014/main" xmlns="" id="{9C103516-BACF-4408-811F-AF68A1FB39AF}"/>
              </a:ext>
            </a:extLst>
          </p:cNvPr>
          <p:cNvSpPr>
            <a:spLocks noGrp="1"/>
          </p:cNvSpPr>
          <p:nvPr>
            <p:ph type="title"/>
          </p:nvPr>
        </p:nvSpPr>
        <p:spPr>
          <a:xfrm>
            <a:off x="635000" y="819206"/>
            <a:ext cx="10923588" cy="642254"/>
          </a:xfrm>
        </p:spPr>
        <p:txBody>
          <a:bodyPr>
            <a:normAutofit/>
          </a:bodyPr>
          <a:lstStyle/>
          <a:p>
            <a:r>
              <a:rPr lang="nl-NL" sz="2800" b="1" dirty="0" smtClean="0"/>
              <a:t>Waarom het Strategisch Plan Verkeersveiligheid?</a:t>
            </a:r>
            <a:endParaRPr lang="nl-NL" sz="2800" b="1" dirty="0"/>
          </a:p>
        </p:txBody>
      </p:sp>
    </p:spTree>
    <p:extLst>
      <p:ext uri="{BB962C8B-B14F-4D97-AF65-F5344CB8AC3E}">
        <p14:creationId xmlns:p14="http://schemas.microsoft.com/office/powerpoint/2010/main" val="130511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69F70DD4-357E-4985-99F5-8B9D45E3D29F}"/>
              </a:ext>
            </a:extLst>
          </p:cNvPr>
          <p:cNvSpPr>
            <a:spLocks noGrp="1"/>
          </p:cNvSpPr>
          <p:nvPr>
            <p:ph idx="1"/>
          </p:nvPr>
        </p:nvSpPr>
        <p:spPr>
          <a:xfrm>
            <a:off x="483569" y="1408832"/>
            <a:ext cx="11493501" cy="5135921"/>
          </a:xfrm>
        </p:spPr>
        <p:txBody>
          <a:bodyPr numCol="1">
            <a:normAutofit/>
          </a:bodyPr>
          <a:lstStyle/>
          <a:p>
            <a:pPr marL="0" indent="0">
              <a:spcBef>
                <a:spcPts val="600"/>
              </a:spcBef>
              <a:buNone/>
            </a:pPr>
            <a:r>
              <a:rPr lang="nl-NL" b="1" dirty="0" smtClean="0"/>
              <a:t>1. SPV genereert de noodzakelijke aandacht</a:t>
            </a:r>
          </a:p>
          <a:p>
            <a:pPr lvl="0">
              <a:spcBef>
                <a:spcPts val="600"/>
              </a:spcBef>
            </a:pPr>
            <a:r>
              <a:rPr lang="nl-NL" dirty="0" smtClean="0"/>
              <a:t>‘</a:t>
            </a:r>
            <a:r>
              <a:rPr lang="nl-NL" dirty="0"/>
              <a:t>wake up call’ voor </a:t>
            </a:r>
            <a:r>
              <a:rPr lang="nl-NL" dirty="0" smtClean="0"/>
              <a:t>iedereen</a:t>
            </a:r>
          </a:p>
          <a:p>
            <a:pPr lvl="0">
              <a:spcBef>
                <a:spcPts val="600"/>
              </a:spcBef>
            </a:pPr>
            <a:endParaRPr lang="nl-NL" dirty="0" smtClean="0"/>
          </a:p>
          <a:p>
            <a:pPr lvl="0">
              <a:spcBef>
                <a:spcPts val="600"/>
              </a:spcBef>
            </a:pPr>
            <a:r>
              <a:rPr lang="nl-NL" dirty="0"/>
              <a:t>overheden </a:t>
            </a:r>
            <a:r>
              <a:rPr lang="nl-NL" dirty="0" smtClean="0"/>
              <a:t>hebben een </a:t>
            </a:r>
            <a:r>
              <a:rPr lang="nl-NL" dirty="0"/>
              <a:t>duidelijke visie </a:t>
            </a:r>
            <a:r>
              <a:rPr lang="nl-NL" dirty="0" smtClean="0"/>
              <a:t>op verkeersveiligheid om trendbreuk te realiseren</a:t>
            </a:r>
          </a:p>
          <a:p>
            <a:pPr marL="0" lvl="0" indent="0">
              <a:spcBef>
                <a:spcPts val="600"/>
              </a:spcBef>
              <a:buNone/>
            </a:pPr>
            <a:endParaRPr lang="nl-NL" b="1" u="sng" dirty="0" smtClean="0"/>
          </a:p>
          <a:p>
            <a:pPr marL="0" lvl="0" indent="0">
              <a:spcBef>
                <a:spcPts val="600"/>
              </a:spcBef>
              <a:buNone/>
            </a:pPr>
            <a:r>
              <a:rPr lang="nl-NL" b="1" dirty="0" smtClean="0"/>
              <a:t>2. Unieke samenwerking overheden + maatschappelijke partners</a:t>
            </a:r>
          </a:p>
          <a:p>
            <a:pPr lvl="0">
              <a:spcBef>
                <a:spcPts val="600"/>
              </a:spcBef>
            </a:pPr>
            <a:r>
              <a:rPr lang="nl-NL" dirty="0" smtClean="0"/>
              <a:t>nul </a:t>
            </a:r>
            <a:r>
              <a:rPr lang="nl-NL" dirty="0"/>
              <a:t>doelstelling kan alleen als overheid en maatschappelijke partners handen ineen </a:t>
            </a:r>
            <a:r>
              <a:rPr lang="nl-NL" dirty="0" smtClean="0"/>
              <a:t>slaan</a:t>
            </a:r>
          </a:p>
          <a:p>
            <a:pPr lvl="0">
              <a:spcBef>
                <a:spcPts val="600"/>
              </a:spcBef>
            </a:pPr>
            <a:endParaRPr lang="nl-NL" dirty="0"/>
          </a:p>
          <a:p>
            <a:pPr lvl="0">
              <a:spcBef>
                <a:spcPts val="600"/>
              </a:spcBef>
            </a:pPr>
            <a:r>
              <a:rPr lang="nl-NL" dirty="0"/>
              <a:t>samen is meer dan de som der delen; </a:t>
            </a:r>
            <a:r>
              <a:rPr lang="nl-NL" dirty="0" smtClean="0"/>
              <a:t>d.w.z. </a:t>
            </a:r>
            <a:r>
              <a:rPr lang="nl-NL" dirty="0"/>
              <a:t>overheden, wegbeheerders, Manifestpartners, OM, Politie, etc</a:t>
            </a:r>
            <a:r>
              <a:rPr lang="nl-NL" dirty="0" smtClean="0"/>
              <a:t>.</a:t>
            </a:r>
          </a:p>
          <a:p>
            <a:pPr marL="0" indent="0">
              <a:spcBef>
                <a:spcPts val="600"/>
              </a:spcBef>
              <a:buNone/>
            </a:pPr>
            <a:endParaRPr lang="nl-NL" sz="1100" b="1" u="sng" dirty="0" smtClean="0"/>
          </a:p>
          <a:p>
            <a:pPr lvl="0"/>
            <a:endParaRPr lang="nl-NL" sz="1100" dirty="0" smtClean="0"/>
          </a:p>
          <a:p>
            <a:pPr lvl="0"/>
            <a:endParaRPr lang="nl-NL" sz="1100" dirty="0"/>
          </a:p>
        </p:txBody>
      </p:sp>
      <p:sp>
        <p:nvSpPr>
          <p:cNvPr id="3" name="Titel 2">
            <a:extLst>
              <a:ext uri="{FF2B5EF4-FFF2-40B4-BE49-F238E27FC236}">
                <a16:creationId xmlns:a16="http://schemas.microsoft.com/office/drawing/2014/main" xmlns="" id="{9C103516-BACF-4408-811F-AF68A1FB39AF}"/>
              </a:ext>
            </a:extLst>
          </p:cNvPr>
          <p:cNvSpPr>
            <a:spLocks noGrp="1"/>
          </p:cNvSpPr>
          <p:nvPr>
            <p:ph type="title"/>
          </p:nvPr>
        </p:nvSpPr>
        <p:spPr>
          <a:xfrm>
            <a:off x="611172" y="766578"/>
            <a:ext cx="10923588" cy="642254"/>
          </a:xfrm>
        </p:spPr>
        <p:txBody>
          <a:bodyPr>
            <a:normAutofit/>
          </a:bodyPr>
          <a:lstStyle/>
          <a:p>
            <a:r>
              <a:rPr lang="nl-NL" sz="2800" b="1" dirty="0" smtClean="0"/>
              <a:t>Wat gaat er met het SPV2030 anders?</a:t>
            </a:r>
            <a:endParaRPr lang="nl-NL" sz="2800" b="1" dirty="0"/>
          </a:p>
        </p:txBody>
      </p:sp>
      <p:sp>
        <p:nvSpPr>
          <p:cNvPr id="4" name="Tijdelijke aanduiding voor dianummer 3">
            <a:extLst>
              <a:ext uri="{FF2B5EF4-FFF2-40B4-BE49-F238E27FC236}">
                <a16:creationId xmlns:a16="http://schemas.microsoft.com/office/drawing/2014/main" xmlns="" id="{9F706ED3-73FD-4F92-9C22-1A0E658BC475}"/>
              </a:ext>
            </a:extLst>
          </p:cNvPr>
          <p:cNvSpPr>
            <a:spLocks noGrp="1"/>
          </p:cNvSpPr>
          <p:nvPr>
            <p:ph type="sldNum" sz="quarter" idx="12"/>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1243689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69F70DD4-357E-4985-99F5-8B9D45E3D29F}"/>
              </a:ext>
            </a:extLst>
          </p:cNvPr>
          <p:cNvSpPr>
            <a:spLocks noGrp="1"/>
          </p:cNvSpPr>
          <p:nvPr>
            <p:ph idx="1"/>
          </p:nvPr>
        </p:nvSpPr>
        <p:spPr>
          <a:xfrm>
            <a:off x="461119" y="1498530"/>
            <a:ext cx="11533173" cy="5135921"/>
          </a:xfrm>
        </p:spPr>
        <p:txBody>
          <a:bodyPr numCol="1">
            <a:normAutofit fontScale="92500" lnSpcReduction="10000"/>
          </a:bodyPr>
          <a:lstStyle/>
          <a:p>
            <a:pPr marL="0" indent="0">
              <a:spcBef>
                <a:spcPts val="600"/>
              </a:spcBef>
              <a:buNone/>
            </a:pPr>
            <a:r>
              <a:rPr lang="nl-NL" sz="2600" b="1" dirty="0" smtClean="0"/>
              <a:t>3. Betere </a:t>
            </a:r>
            <a:r>
              <a:rPr lang="nl-NL" sz="2600" b="1" dirty="0"/>
              <a:t>maatregelen door </a:t>
            </a:r>
            <a:r>
              <a:rPr lang="nl-NL" sz="2600" b="1" dirty="0" err="1"/>
              <a:t>risicogestuurde</a:t>
            </a:r>
            <a:r>
              <a:rPr lang="nl-NL" sz="2600" b="1" dirty="0"/>
              <a:t> aanpak</a:t>
            </a:r>
            <a:endParaRPr lang="nl-NL" sz="2600" dirty="0"/>
          </a:p>
          <a:p>
            <a:pPr lvl="0">
              <a:spcBef>
                <a:spcPts val="600"/>
              </a:spcBef>
            </a:pPr>
            <a:r>
              <a:rPr lang="nl-NL" sz="2600" dirty="0"/>
              <a:t>voortaan weten waar de risico’s zijn</a:t>
            </a:r>
            <a:r>
              <a:rPr lang="nl-NL" sz="2600" dirty="0" smtClean="0"/>
              <a:t>;</a:t>
            </a:r>
          </a:p>
          <a:p>
            <a:pPr>
              <a:spcBef>
                <a:spcPts val="600"/>
              </a:spcBef>
            </a:pPr>
            <a:r>
              <a:rPr lang="nl-NL" sz="2600" dirty="0"/>
              <a:t>SPV geeft aanzet voor 9 belangrijke risicogebieden</a:t>
            </a:r>
          </a:p>
          <a:p>
            <a:pPr lvl="0">
              <a:spcBef>
                <a:spcPts val="600"/>
              </a:spcBef>
            </a:pPr>
            <a:r>
              <a:rPr lang="nl-NL" sz="2600" dirty="0" smtClean="0"/>
              <a:t>voortaan </a:t>
            </a:r>
            <a:r>
              <a:rPr lang="nl-NL" sz="2600" dirty="0"/>
              <a:t>dáár maatregelen treffen </a:t>
            </a:r>
            <a:r>
              <a:rPr lang="nl-NL" sz="2600" dirty="0" smtClean="0"/>
              <a:t>waar ze het meest effect sorteren</a:t>
            </a:r>
          </a:p>
          <a:p>
            <a:pPr marL="0" lvl="0" indent="0">
              <a:spcBef>
                <a:spcPts val="600"/>
              </a:spcBef>
              <a:buNone/>
            </a:pPr>
            <a:endParaRPr lang="nl-NL" sz="2600" dirty="0" smtClean="0"/>
          </a:p>
          <a:p>
            <a:pPr marL="0" indent="0">
              <a:spcBef>
                <a:spcPts val="600"/>
              </a:spcBef>
              <a:buNone/>
            </a:pPr>
            <a:r>
              <a:rPr lang="nl-NL" sz="2600" b="1" dirty="0" smtClean="0"/>
              <a:t>4. Meer </a:t>
            </a:r>
            <a:r>
              <a:rPr lang="nl-NL" sz="2600" b="1" dirty="0"/>
              <a:t>integraal beleid levert noodzakelijke slagkracht   </a:t>
            </a:r>
            <a:endParaRPr lang="nl-NL" sz="2600" dirty="0"/>
          </a:p>
          <a:p>
            <a:pPr lvl="0">
              <a:spcBef>
                <a:spcPts val="600"/>
              </a:spcBef>
            </a:pPr>
            <a:r>
              <a:rPr lang="nl-NL" sz="2600" dirty="0"/>
              <a:t>verkeersveiligheid integreren in andere domeinen</a:t>
            </a:r>
          </a:p>
          <a:p>
            <a:pPr lvl="0">
              <a:spcBef>
                <a:spcPts val="600"/>
              </a:spcBef>
            </a:pPr>
            <a:r>
              <a:rPr lang="nl-NL" sz="2600" dirty="0"/>
              <a:t>maatregelen in onderling verband bezien (bv. 3 E’s)</a:t>
            </a:r>
          </a:p>
          <a:p>
            <a:pPr marL="0" indent="0">
              <a:spcBef>
                <a:spcPts val="600"/>
              </a:spcBef>
              <a:buNone/>
            </a:pPr>
            <a:endParaRPr lang="nl-NL" sz="2600" b="1" dirty="0" smtClean="0"/>
          </a:p>
          <a:p>
            <a:pPr marL="0" indent="0">
              <a:spcBef>
                <a:spcPts val="600"/>
              </a:spcBef>
              <a:buNone/>
            </a:pPr>
            <a:r>
              <a:rPr lang="nl-NL" sz="2600" b="1" dirty="0" smtClean="0"/>
              <a:t>5. Monitoren + </a:t>
            </a:r>
            <a:r>
              <a:rPr lang="nl-NL" sz="2600" b="1" dirty="0"/>
              <a:t>bijsturen is </a:t>
            </a:r>
            <a:r>
              <a:rPr lang="nl-NL" sz="2600" b="1" dirty="0" smtClean="0"/>
              <a:t>voorwaarde </a:t>
            </a:r>
            <a:r>
              <a:rPr lang="nl-NL" sz="2600" b="1" dirty="0"/>
              <a:t>voor </a:t>
            </a:r>
            <a:r>
              <a:rPr lang="nl-NL" sz="2600" b="1" dirty="0" smtClean="0"/>
              <a:t>effectief handelen</a:t>
            </a:r>
            <a:endParaRPr lang="nl-NL" sz="2600" dirty="0"/>
          </a:p>
          <a:p>
            <a:pPr lvl="0">
              <a:spcBef>
                <a:spcPts val="600"/>
              </a:spcBef>
            </a:pPr>
            <a:r>
              <a:rPr lang="nl-NL" sz="2600" dirty="0"/>
              <a:t>meten is weten: inzicht in effect genomen maatregelen</a:t>
            </a:r>
          </a:p>
          <a:p>
            <a:pPr lvl="0">
              <a:spcBef>
                <a:spcPts val="600"/>
              </a:spcBef>
            </a:pPr>
            <a:r>
              <a:rPr lang="nl-NL" sz="2600" dirty="0" smtClean="0"/>
              <a:t>jaarlijks overleg als </a:t>
            </a:r>
            <a:r>
              <a:rPr lang="nl-NL" sz="2600" dirty="0"/>
              <a:t>vliegwiel voor verbetering</a:t>
            </a:r>
          </a:p>
          <a:p>
            <a:pPr lvl="0">
              <a:spcBef>
                <a:spcPts val="600"/>
              </a:spcBef>
            </a:pPr>
            <a:r>
              <a:rPr lang="nl-NL" sz="2600" dirty="0"/>
              <a:t>kennis en vorderingen delen om aanpak te kunnen bij </a:t>
            </a:r>
            <a:r>
              <a:rPr lang="nl-NL" sz="2600" dirty="0" smtClean="0"/>
              <a:t>sturen</a:t>
            </a:r>
            <a:endParaRPr lang="nl-NL" sz="2600" dirty="0"/>
          </a:p>
          <a:p>
            <a:pPr lvl="0"/>
            <a:endParaRPr lang="nl-NL" sz="1100" dirty="0" smtClean="0"/>
          </a:p>
          <a:p>
            <a:pPr lvl="0"/>
            <a:endParaRPr lang="nl-NL" sz="1100" dirty="0"/>
          </a:p>
        </p:txBody>
      </p:sp>
      <p:sp>
        <p:nvSpPr>
          <p:cNvPr id="3" name="Titel 2">
            <a:extLst>
              <a:ext uri="{FF2B5EF4-FFF2-40B4-BE49-F238E27FC236}">
                <a16:creationId xmlns:a16="http://schemas.microsoft.com/office/drawing/2014/main" xmlns="" id="{9C103516-BACF-4408-811F-AF68A1FB39AF}"/>
              </a:ext>
            </a:extLst>
          </p:cNvPr>
          <p:cNvSpPr>
            <a:spLocks noGrp="1"/>
          </p:cNvSpPr>
          <p:nvPr>
            <p:ph type="title"/>
          </p:nvPr>
        </p:nvSpPr>
        <p:spPr>
          <a:xfrm>
            <a:off x="611172" y="766578"/>
            <a:ext cx="10923588" cy="642254"/>
          </a:xfrm>
        </p:spPr>
        <p:txBody>
          <a:bodyPr>
            <a:normAutofit/>
          </a:bodyPr>
          <a:lstStyle/>
          <a:p>
            <a:r>
              <a:rPr lang="nl-NL" sz="2800" b="1" dirty="0" smtClean="0"/>
              <a:t>Wat gaat er in het SPV2030 anders?</a:t>
            </a:r>
            <a:endParaRPr lang="nl-NL" sz="2800" b="1" dirty="0"/>
          </a:p>
        </p:txBody>
      </p:sp>
      <p:sp>
        <p:nvSpPr>
          <p:cNvPr id="4" name="Tijdelijke aanduiding voor dianummer 3">
            <a:extLst>
              <a:ext uri="{FF2B5EF4-FFF2-40B4-BE49-F238E27FC236}">
                <a16:creationId xmlns:a16="http://schemas.microsoft.com/office/drawing/2014/main" xmlns="" id="{9F706ED3-73FD-4F92-9C22-1A0E658BC475}"/>
              </a:ext>
            </a:extLst>
          </p:cNvPr>
          <p:cNvSpPr>
            <a:spLocks noGrp="1"/>
          </p:cNvSpPr>
          <p:nvPr>
            <p:ph type="sldNum" sz="quarter" idx="12"/>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1944818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ZK Presentatie - alleen lint">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hemelblauw.pptx" id="{7FB62FE5-63A5-0242-9020-04D4DE2F39C9}" vid="{BF0BFBFE-69C9-D04B-A106-BCFBAB73134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BZK Presentatie - alleen lint</Template>
  <TotalTime>0</TotalTime>
  <Words>678</Words>
  <Application>Microsoft Office PowerPoint</Application>
  <PresentationFormat>Aangepast</PresentationFormat>
  <Paragraphs>70</Paragraphs>
  <Slides>4</Slides>
  <Notes>4</Notes>
  <HiddenSlides>0</HiddenSlides>
  <MMClips>0</MMClips>
  <ScaleCrop>false</ScaleCrop>
  <HeadingPairs>
    <vt:vector size="4" baseType="variant">
      <vt:variant>
        <vt:lpstr>Thema</vt:lpstr>
      </vt:variant>
      <vt:variant>
        <vt:i4>1</vt:i4>
      </vt:variant>
      <vt:variant>
        <vt:lpstr>Diatitels</vt:lpstr>
      </vt:variant>
      <vt:variant>
        <vt:i4>4</vt:i4>
      </vt:variant>
    </vt:vector>
  </HeadingPairs>
  <TitlesOfParts>
    <vt:vector size="5" baseType="lpstr">
      <vt:lpstr>BZK Presentatie - alleen lint</vt:lpstr>
      <vt:lpstr>Strategisch Plan Verkeersveiligheid 2030    </vt:lpstr>
      <vt:lpstr>Waarom het Strategisch Plan Verkeersveiligheid?</vt:lpstr>
      <vt:lpstr>Wat gaat er met het SPV2030 anders?</vt:lpstr>
      <vt:lpstr>Wat gaat er in het SPV2030 anders?</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Vos, Henk</dc:creator>
  <cp:lastModifiedBy>horstem</cp:lastModifiedBy>
  <cp:revision>164</cp:revision>
  <cp:lastPrinted>2019-02-11T13:51:50Z</cp:lastPrinted>
  <dcterms:created xsi:type="dcterms:W3CDTF">2017-02-27T13:34:08Z</dcterms:created>
  <dcterms:modified xsi:type="dcterms:W3CDTF">2019-09-18T13:20:20Z</dcterms:modified>
</cp:coreProperties>
</file>