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2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3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4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5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6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7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8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64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65" r:id="rId11"/>
  </p:sldIdLst>
  <p:sldSz cx="9144000" cy="5143500" type="screen16x9"/>
  <p:notesSz cx="6858000" cy="9144000"/>
  <p:custDataLst>
    <p:tags r:id="rId14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40" autoAdjust="0"/>
    <p:restoredTop sz="94628" autoAdjust="0"/>
  </p:normalViewPr>
  <p:slideViewPr>
    <p:cSldViewPr snapToGrid="0">
      <p:cViewPr varScale="1">
        <p:scale>
          <a:sx n="222" d="100"/>
          <a:sy n="222" d="100"/>
        </p:scale>
        <p:origin x="-2970" y="-96"/>
      </p:cViewPr>
      <p:guideLst>
        <p:guide orient="horz" pos="2878"/>
        <p:guide orient="horz" pos="744"/>
        <p:guide pos="2880"/>
        <p:guide pos="271"/>
        <p:guide pos="548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>
        <p:scale>
          <a:sx n="125" d="100"/>
          <a:sy n="125" d="100"/>
        </p:scale>
        <p:origin x="-2208" y="15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3B54B-1DB4-4548-B55C-A419C7CB6B35}" type="datetimeFigureOut">
              <a:rPr lang="nl-NL" smtClean="0"/>
              <a:t>18-9-2019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6D42F-A6E9-4566-9B51-2DB85E4027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4656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9FFDD6-80DA-4732-AB62-D182E15B6E20}" type="datetimeFigureOut">
              <a:rPr lang="nl-NL" smtClean="0"/>
              <a:t>18-9-2019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57150" y="649288"/>
            <a:ext cx="6972300" cy="3922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813568" y="4714504"/>
            <a:ext cx="5230863" cy="3764478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E7D123-C831-4A2D-920C-8F39C4D8C0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7159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145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622300" indent="-17145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895350" indent="-17145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162050" indent="-17145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7150" y="649288"/>
            <a:ext cx="6972300" cy="3922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7D123-C831-4A2D-920C-8F39C4D8C04B}" type="slidenum">
              <a:rPr lang="nl-NL" smtClean="0"/>
              <a:t>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1770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7150" y="649288"/>
            <a:ext cx="6972300" cy="3922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7D123-C831-4A2D-920C-8F39C4D8C04B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8383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7150" y="649288"/>
            <a:ext cx="6972300" cy="3922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7D123-C831-4A2D-920C-8F39C4D8C04B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5043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7150" y="649288"/>
            <a:ext cx="6972300" cy="3922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7D123-C831-4A2D-920C-8F39C4D8C04B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5043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7150" y="649288"/>
            <a:ext cx="6972300" cy="3922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7D123-C831-4A2D-920C-8F39C4D8C04B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5043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7150" y="649288"/>
            <a:ext cx="6972300" cy="3922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7D123-C831-4A2D-920C-8F39C4D8C04B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5043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7150" y="649288"/>
            <a:ext cx="6972300" cy="3922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7D123-C831-4A2D-920C-8F39C4D8C04B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5043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7150" y="649288"/>
            <a:ext cx="6972300" cy="3922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7D123-C831-4A2D-920C-8F39C4D8C04B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5043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7150" y="649288"/>
            <a:ext cx="6972300" cy="3922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7D123-C831-4A2D-920C-8F39C4D8C04B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5043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7150" y="649288"/>
            <a:ext cx="6972300" cy="3922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7D123-C831-4A2D-920C-8F39C4D8C04B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5043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tags" Target="../tags/tag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tags" Target="../tags/tag6.xml"/><Relationship Id="rId11" Type="http://schemas.openxmlformats.org/officeDocument/2006/relationships/image" Target="../media/image5.emf"/><Relationship Id="rId5" Type="http://schemas.openxmlformats.org/officeDocument/2006/relationships/tags" Target="../tags/tag5.xml"/><Relationship Id="rId10" Type="http://schemas.openxmlformats.org/officeDocument/2006/relationships/image" Target="../media/image3.emf"/><Relationship Id="rId4" Type="http://schemas.openxmlformats.org/officeDocument/2006/relationships/tags" Target="../tags/tag4.xml"/><Relationship Id="rId9" Type="http://schemas.openxmlformats.org/officeDocument/2006/relationships/oleObject" Target="../embeddings/oleObject1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tags" Target="../tags/tag24.xml"/><Relationship Id="rId7" Type="http://schemas.openxmlformats.org/officeDocument/2006/relationships/image" Target="../media/image14.jpg"/><Relationship Id="rId2" Type="http://schemas.openxmlformats.org/officeDocument/2006/relationships/tags" Target="../tags/tag23.xml"/><Relationship Id="rId1" Type="http://schemas.openxmlformats.org/officeDocument/2006/relationships/vmlDrawing" Target="../drawings/vmlDrawing2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9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5.emf"/><Relationship Id="rId4" Type="http://schemas.openxmlformats.org/officeDocument/2006/relationships/image" Target="../media/image6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5.emf"/><Relationship Id="rId4" Type="http://schemas.openxmlformats.org/officeDocument/2006/relationships/image" Target="../media/image7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5.emf"/><Relationship Id="rId4" Type="http://schemas.openxmlformats.org/officeDocument/2006/relationships/image" Target="../media/image8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5.emf"/><Relationship Id="rId4" Type="http://schemas.openxmlformats.org/officeDocument/2006/relationships/image" Target="../media/image9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5.emf"/><Relationship Id="rId4" Type="http://schemas.openxmlformats.org/officeDocument/2006/relationships/image" Target="../media/image10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5.emf"/><Relationship Id="rId4" Type="http://schemas.openxmlformats.org/officeDocument/2006/relationships/image" Target="../media/image11.jp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5.emf"/><Relationship Id="rId4" Type="http://schemas.openxmlformats.org/officeDocument/2006/relationships/image" Target="../media/image12.jp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image" Target="../media/image5.emf"/><Relationship Id="rId4" Type="http://schemas.openxmlformats.org/officeDocument/2006/relationships/image" Target="../media/image1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Provinciehuis"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4344751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2657475" y="519113"/>
            <a:ext cx="6056313" cy="369332"/>
          </a:xfrm>
        </p:spPr>
        <p:txBody>
          <a:bodyPr wrap="square">
            <a:spAutoFit/>
          </a:bodyPr>
          <a:lstStyle>
            <a:lvl1pPr algn="l"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om een titel te maken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2657475" y="1587341"/>
            <a:ext cx="6056313" cy="290849"/>
          </a:xfrm>
        </p:spPr>
        <p:txBody>
          <a:bodyPr wrap="square">
            <a:spAutoFit/>
          </a:bodyPr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een ondertitel te maken</a:t>
            </a:r>
            <a:endParaRPr lang="nl-NL" dirty="0"/>
          </a:p>
        </p:txBody>
      </p:sp>
      <p:sp>
        <p:nvSpPr>
          <p:cNvPr id="8" name="Rectangle 7"/>
          <p:cNvSpPr/>
          <p:nvPr userDrawn="1">
            <p:custDataLst>
              <p:tags r:id="rId5"/>
            </p:custDataLst>
          </p:nvPr>
        </p:nvSpPr>
        <p:spPr>
          <a:xfrm>
            <a:off x="0" y="2575111"/>
            <a:ext cx="2281238" cy="256838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Picture 9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485" y="3500438"/>
            <a:ext cx="1324574" cy="10136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5500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0214" y="205979"/>
            <a:ext cx="8283575" cy="3693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een titel te maken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nl-NL" dirty="0" smtClean="0"/>
              <a:t>Eerste niveau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2CD5E70-B072-4ABF-98D2-981DEBBF7F7D}" type="slidenum">
              <a:rPr lang="nl-NL" smtClean="0"/>
              <a:pPr algn="r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2340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0213" y="2323941"/>
            <a:ext cx="8283575" cy="369332"/>
          </a:xfrm>
        </p:spPr>
        <p:txBody>
          <a:bodyPr anchor="t"/>
          <a:lstStyle>
            <a:lvl1pPr algn="l">
              <a:defRPr sz="2400" b="1" cap="none" baseline="0"/>
            </a:lvl1pPr>
          </a:lstStyle>
          <a:p>
            <a:r>
              <a:rPr lang="nl-NL" dirty="0" smtClean="0"/>
              <a:t>Klik om een sectiekop te maken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0213" y="1890597"/>
            <a:ext cx="8283575" cy="258532"/>
          </a:xfrm>
        </p:spPr>
        <p:txBody>
          <a:bodyPr wrap="square" anchor="b">
            <a:sp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tekst toe te voegen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4728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0214" y="205979"/>
            <a:ext cx="8283575" cy="3693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een titel te maken</a:t>
            </a:r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 hasCustomPrompt="1"/>
          </p:nvPr>
        </p:nvSpPr>
        <p:spPr>
          <a:xfrm>
            <a:off x="430212" y="1181100"/>
            <a:ext cx="3917669" cy="3387329"/>
          </a:xfrm>
        </p:spPr>
        <p:txBody>
          <a:bodyPr>
            <a:normAutofit/>
          </a:bodyPr>
          <a:lstStyle>
            <a:lvl1pPr marL="268288" indent="-268288">
              <a:defRPr lang="nl-NL" sz="1500" dirty="0" smtClean="0"/>
            </a:lvl1pPr>
            <a:lvl2pPr marL="538163" indent="-269875">
              <a:defRPr lang="nl-NL" sz="1500" dirty="0" smtClean="0"/>
            </a:lvl2pPr>
            <a:lvl3pPr marL="809625" indent="-266700">
              <a:defRPr lang="nl-NL" sz="1500" dirty="0" smtClean="0"/>
            </a:lvl3pPr>
            <a:lvl4pPr marL="1076325" indent="-266700">
              <a:defRPr lang="nl-NL" sz="1500" dirty="0" smtClean="0"/>
            </a:lvl4pPr>
            <a:lvl5pPr marL="1343025" indent="-266700">
              <a:defRPr lang="nl-NL" sz="1500" dirty="0"/>
            </a:lvl5pPr>
          </a:lstStyle>
          <a:p>
            <a:pPr lvl="0"/>
            <a:r>
              <a:rPr lang="nl-NL" dirty="0" smtClean="0"/>
              <a:t>Eerste niveau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796120" y="1181100"/>
            <a:ext cx="3917669" cy="3387329"/>
          </a:xfrm>
        </p:spPr>
        <p:txBody>
          <a:bodyPr>
            <a:normAutofit/>
          </a:bodyPr>
          <a:lstStyle>
            <a:lvl1pPr marL="268288" indent="-268288">
              <a:defRPr lang="nl-NL" sz="1500" dirty="0" smtClean="0"/>
            </a:lvl1pPr>
            <a:lvl2pPr marL="538163" indent="-269875">
              <a:defRPr lang="nl-NL" sz="1500" dirty="0" smtClean="0"/>
            </a:lvl2pPr>
            <a:lvl3pPr marL="809625" indent="-266700">
              <a:defRPr lang="nl-NL" sz="1500" dirty="0" smtClean="0"/>
            </a:lvl3pPr>
            <a:lvl4pPr marL="1076325" indent="-266700">
              <a:defRPr lang="nl-NL" sz="1500" dirty="0" smtClean="0"/>
            </a:lvl4pPr>
            <a:lvl5pPr marL="1343025" indent="-266700">
              <a:defRPr lang="nl-NL" sz="1500" dirty="0"/>
            </a:lvl5pPr>
          </a:lstStyle>
          <a:p>
            <a:pPr lvl="0"/>
            <a:r>
              <a:rPr lang="nl-NL" dirty="0" smtClean="0"/>
              <a:t>Eerste niveau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/>
            <a:fld id="{52CD5E70-B072-4ABF-98D2-981DEBBF7F7D}" type="slidenum">
              <a:rPr lang="nl-NL" smtClean="0"/>
              <a:pPr algn="r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8469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0214" y="205979"/>
            <a:ext cx="8283575" cy="3693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een titel te maken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0213" y="1181100"/>
            <a:ext cx="3916800" cy="461665"/>
          </a:xfrm>
        </p:spPr>
        <p:txBody>
          <a:bodyPr anchor="b">
            <a:spAutoFit/>
          </a:bodyPr>
          <a:lstStyle>
            <a:lvl1pPr marL="0" indent="0">
              <a:lnSpc>
                <a:spcPct val="100000"/>
              </a:lnSpc>
              <a:buNone/>
              <a:defRPr sz="1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een tekst</a:t>
            </a:r>
            <a:br>
              <a:rPr lang="nl-NL" dirty="0" smtClean="0"/>
            </a:br>
            <a:r>
              <a:rPr lang="nl-NL" dirty="0" smtClean="0"/>
              <a:t>toe te voegen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96988" y="1181100"/>
            <a:ext cx="3916800" cy="461665"/>
          </a:xfrm>
        </p:spPr>
        <p:txBody>
          <a:bodyPr anchor="b">
            <a:spAutoFit/>
          </a:bodyPr>
          <a:lstStyle>
            <a:lvl1pPr marL="0" indent="0">
              <a:lnSpc>
                <a:spcPct val="100000"/>
              </a:lnSpc>
              <a:buNone/>
              <a:defRPr sz="1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een tekst</a:t>
            </a:r>
            <a:br>
              <a:rPr lang="nl-NL" dirty="0" smtClean="0"/>
            </a:br>
            <a:r>
              <a:rPr lang="nl-NL" dirty="0" smtClean="0"/>
              <a:t>toe te voegen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2" hasCustomPrompt="1"/>
          </p:nvPr>
        </p:nvSpPr>
        <p:spPr>
          <a:xfrm>
            <a:off x="430212" y="1765494"/>
            <a:ext cx="3917669" cy="2803331"/>
          </a:xfrm>
        </p:spPr>
        <p:txBody>
          <a:bodyPr>
            <a:normAutofit/>
          </a:bodyPr>
          <a:lstStyle>
            <a:lvl1pPr marL="268288" indent="-268288">
              <a:defRPr sz="1500"/>
            </a:lvl1pPr>
            <a:lvl2pPr marL="538163" indent="-269875">
              <a:defRPr sz="1500"/>
            </a:lvl2pPr>
            <a:lvl3pPr marL="809625" indent="-266700">
              <a:defRPr sz="1500"/>
            </a:lvl3pPr>
            <a:lvl4pPr marL="1076325" indent="-266700">
              <a:defRPr sz="1500"/>
            </a:lvl4pPr>
            <a:lvl5pPr marL="1343025" indent="-266700">
              <a:defRPr sz="1500"/>
            </a:lvl5pPr>
          </a:lstStyle>
          <a:p>
            <a:pPr lvl="0"/>
            <a:r>
              <a:rPr lang="nl-NL" dirty="0" smtClean="0"/>
              <a:t>Eerste niveau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1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796120" y="1765494"/>
            <a:ext cx="3917669" cy="2803331"/>
          </a:xfrm>
        </p:spPr>
        <p:txBody>
          <a:bodyPr>
            <a:normAutofit/>
          </a:bodyPr>
          <a:lstStyle>
            <a:lvl1pPr marL="268288" indent="-268288">
              <a:defRPr sz="1500"/>
            </a:lvl1pPr>
            <a:lvl2pPr marL="538163" indent="-269875">
              <a:defRPr sz="1500"/>
            </a:lvl2pPr>
            <a:lvl3pPr marL="809625" indent="-266700">
              <a:defRPr sz="1500"/>
            </a:lvl3pPr>
            <a:lvl4pPr marL="1076325" indent="-266700">
              <a:defRPr sz="1500"/>
            </a:lvl4pPr>
            <a:lvl5pPr marL="1343025" indent="-266700">
              <a:defRPr sz="1500"/>
            </a:lvl5pPr>
          </a:lstStyle>
          <a:p>
            <a:pPr lvl="0"/>
            <a:r>
              <a:rPr lang="nl-NL" dirty="0" smtClean="0"/>
              <a:t>Eerste niveau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/>
            <a:fld id="{52CD5E70-B072-4ABF-98D2-981DEBBF7F7D}" type="slidenum">
              <a:rPr lang="nl-NL" smtClean="0"/>
              <a:pPr algn="r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8598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0214" y="205979"/>
            <a:ext cx="8283575" cy="3693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een titel te maken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2CD5E70-B072-4ABF-98D2-981DEBBF7F7D}" type="slidenum">
              <a:rPr lang="nl-NL" smtClean="0"/>
              <a:pPr algn="r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4268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2CD5E70-B072-4ABF-98D2-981DEBBF7F7D}" type="slidenum">
              <a:rPr lang="nl-NL" smtClean="0"/>
              <a:pPr algn="r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6386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iet invoegen (systeemdia)"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52546039"/>
              </p:ext>
            </p:ext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icture Placeholder 4"/>
          <p:cNvSpPr>
            <a:spLocks noGrp="1"/>
          </p:cNvSpPr>
          <p:nvPr>
            <p:ph type="pic" sz="quarter" idx="10" hasCustomPrompt="1"/>
            <p:custDataLst>
              <p:tags r:id="rId3"/>
            </p:custDataLst>
          </p:nvPr>
        </p:nvSpPr>
        <p:spPr>
          <a:xfrm>
            <a:off x="0" y="2575111"/>
            <a:ext cx="9144000" cy="256838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nl-NL" dirty="0" smtClean="0"/>
              <a:t>Klik op het pictogram om </a:t>
            </a:r>
            <a:br>
              <a:rPr lang="nl-NL" dirty="0" smtClean="0"/>
            </a:br>
            <a:r>
              <a:rPr lang="nl-NL" dirty="0" smtClean="0"/>
              <a:t>een afbeelding in te voegen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  <p:custDataLst>
              <p:tags r:id="rId4"/>
            </p:custDataLst>
          </p:nvPr>
        </p:nvSpPr>
        <p:spPr>
          <a:xfrm>
            <a:off x="2657475" y="519113"/>
            <a:ext cx="6056313" cy="369332"/>
          </a:xfrm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om een titel te maken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2657475" y="1587342"/>
            <a:ext cx="6056313" cy="290849"/>
          </a:xfrm>
        </p:spPr>
        <p:txBody>
          <a:bodyPr wrap="square">
            <a:spAutoFit/>
          </a:bodyPr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een ondertitel te maken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3480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Energie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57475" y="519113"/>
            <a:ext cx="6056313" cy="369332"/>
          </a:xfrm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om een titel te maken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57475" y="1587342"/>
            <a:ext cx="6056313" cy="290849"/>
          </a:xfrm>
        </p:spPr>
        <p:txBody>
          <a:bodyPr wrap="square">
            <a:spAutoFit/>
          </a:bodyPr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een ondertitel te maken</a:t>
            </a:r>
            <a:endParaRPr lang="nl-NL" dirty="0"/>
          </a:p>
        </p:txBody>
      </p:sp>
      <p:sp>
        <p:nvSpPr>
          <p:cNvPr id="6" name="Rectangle 5"/>
          <p:cNvSpPr/>
          <p:nvPr userDrawn="1">
            <p:custDataLst>
              <p:tags r:id="rId1"/>
            </p:custDataLst>
          </p:nvPr>
        </p:nvSpPr>
        <p:spPr>
          <a:xfrm>
            <a:off x="0" y="2575111"/>
            <a:ext cx="2281238" cy="256838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Picture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485" y="3500438"/>
            <a:ext cx="1324574" cy="10136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7599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Erfgoed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57475" y="519113"/>
            <a:ext cx="6056313" cy="369332"/>
          </a:xfrm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om een titel te maken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57475" y="1587342"/>
            <a:ext cx="6056313" cy="290849"/>
          </a:xfrm>
        </p:spPr>
        <p:txBody>
          <a:bodyPr wrap="square">
            <a:spAutoFit/>
          </a:bodyPr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een ondertitel te maken</a:t>
            </a:r>
            <a:endParaRPr lang="nl-NL" dirty="0"/>
          </a:p>
        </p:txBody>
      </p:sp>
      <p:sp>
        <p:nvSpPr>
          <p:cNvPr id="6" name="Rectangle 5"/>
          <p:cNvSpPr/>
          <p:nvPr userDrawn="1">
            <p:custDataLst>
              <p:tags r:id="rId1"/>
            </p:custDataLst>
          </p:nvPr>
        </p:nvSpPr>
        <p:spPr>
          <a:xfrm>
            <a:off x="0" y="2575111"/>
            <a:ext cx="2281238" cy="256838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Picture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485" y="3500438"/>
            <a:ext cx="1324574" cy="10136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4746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Landschap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57475" y="519113"/>
            <a:ext cx="6056313" cy="369332"/>
          </a:xfrm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om een titel te maken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57475" y="1587342"/>
            <a:ext cx="6056313" cy="290849"/>
          </a:xfrm>
        </p:spPr>
        <p:txBody>
          <a:bodyPr wrap="square">
            <a:spAutoFit/>
          </a:bodyPr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een ondertitel te maken</a:t>
            </a:r>
            <a:endParaRPr lang="nl-NL" dirty="0"/>
          </a:p>
        </p:txBody>
      </p:sp>
      <p:sp>
        <p:nvSpPr>
          <p:cNvPr id="6" name="Rectangle 5"/>
          <p:cNvSpPr/>
          <p:nvPr userDrawn="1">
            <p:custDataLst>
              <p:tags r:id="rId1"/>
            </p:custDataLst>
          </p:nvPr>
        </p:nvSpPr>
        <p:spPr>
          <a:xfrm>
            <a:off x="0" y="2575111"/>
            <a:ext cx="2281238" cy="256838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Picture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485" y="3500438"/>
            <a:ext cx="1324574" cy="10136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3040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Ruimtegebruik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57475" y="519113"/>
            <a:ext cx="6056313" cy="369332"/>
          </a:xfrm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om een titel te maken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57475" y="1587342"/>
            <a:ext cx="6056313" cy="290849"/>
          </a:xfrm>
        </p:spPr>
        <p:txBody>
          <a:bodyPr wrap="square">
            <a:spAutoFit/>
          </a:bodyPr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een ondertitel te maken</a:t>
            </a:r>
            <a:endParaRPr lang="nl-NL" dirty="0"/>
          </a:p>
        </p:txBody>
      </p:sp>
      <p:sp>
        <p:nvSpPr>
          <p:cNvPr id="6" name="Rectangle 5"/>
          <p:cNvSpPr/>
          <p:nvPr userDrawn="1">
            <p:custDataLst>
              <p:tags r:id="rId1"/>
            </p:custDataLst>
          </p:nvPr>
        </p:nvSpPr>
        <p:spPr>
          <a:xfrm>
            <a:off x="0" y="2575111"/>
            <a:ext cx="2281238" cy="256838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Picture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485" y="3500438"/>
            <a:ext cx="1324574" cy="10136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5264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Straatbeeld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57475" y="519113"/>
            <a:ext cx="6056313" cy="369332"/>
          </a:xfrm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om een titel te maken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57475" y="1587342"/>
            <a:ext cx="6056313" cy="290849"/>
          </a:xfrm>
        </p:spPr>
        <p:txBody>
          <a:bodyPr wrap="square">
            <a:spAutoFit/>
          </a:bodyPr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een ondertitel te maken</a:t>
            </a:r>
            <a:endParaRPr lang="nl-NL" dirty="0"/>
          </a:p>
        </p:txBody>
      </p:sp>
      <p:sp>
        <p:nvSpPr>
          <p:cNvPr id="6" name="Rectangle 5"/>
          <p:cNvSpPr/>
          <p:nvPr userDrawn="1">
            <p:custDataLst>
              <p:tags r:id="rId1"/>
            </p:custDataLst>
          </p:nvPr>
        </p:nvSpPr>
        <p:spPr>
          <a:xfrm>
            <a:off x="0" y="2575111"/>
            <a:ext cx="2281238" cy="256838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Picture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485" y="3500438"/>
            <a:ext cx="1324574" cy="10136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2454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Verkeer en Vervoer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57475" y="519113"/>
            <a:ext cx="6056313" cy="369332"/>
          </a:xfrm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om een titel te maken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57475" y="1587342"/>
            <a:ext cx="6056313" cy="290849"/>
          </a:xfrm>
        </p:spPr>
        <p:txBody>
          <a:bodyPr wrap="square">
            <a:spAutoFit/>
          </a:bodyPr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een ondertitel te maken</a:t>
            </a:r>
            <a:endParaRPr lang="nl-NL" dirty="0"/>
          </a:p>
        </p:txBody>
      </p:sp>
      <p:sp>
        <p:nvSpPr>
          <p:cNvPr id="6" name="Rectangle 5"/>
          <p:cNvSpPr/>
          <p:nvPr userDrawn="1">
            <p:custDataLst>
              <p:tags r:id="rId1"/>
            </p:custDataLst>
          </p:nvPr>
        </p:nvSpPr>
        <p:spPr>
          <a:xfrm>
            <a:off x="0" y="2575111"/>
            <a:ext cx="2281238" cy="256838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Picture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485" y="3500438"/>
            <a:ext cx="1324574" cy="10136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4748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aterweg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57475" y="519113"/>
            <a:ext cx="6056313" cy="369332"/>
          </a:xfrm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om een titel te maken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57475" y="1587342"/>
            <a:ext cx="6056313" cy="290849"/>
          </a:xfrm>
        </p:spPr>
        <p:txBody>
          <a:bodyPr wrap="square">
            <a:spAutoFit/>
          </a:bodyPr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een ondertitel te maken</a:t>
            </a:r>
            <a:endParaRPr lang="nl-NL" dirty="0"/>
          </a:p>
        </p:txBody>
      </p:sp>
      <p:sp>
        <p:nvSpPr>
          <p:cNvPr id="6" name="Rectangle 5"/>
          <p:cNvSpPr/>
          <p:nvPr userDrawn="1">
            <p:custDataLst>
              <p:tags r:id="rId1"/>
            </p:custDataLst>
          </p:nvPr>
        </p:nvSpPr>
        <p:spPr>
          <a:xfrm>
            <a:off x="0" y="2575111"/>
            <a:ext cx="2281238" cy="256838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Picture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485" y="3500438"/>
            <a:ext cx="1324574" cy="10136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5685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Zandmotor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57475" y="519113"/>
            <a:ext cx="6056313" cy="369332"/>
          </a:xfrm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om een titel te maken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57475" y="1587342"/>
            <a:ext cx="6056313" cy="290849"/>
          </a:xfrm>
        </p:spPr>
        <p:txBody>
          <a:bodyPr wrap="square">
            <a:spAutoFit/>
          </a:bodyPr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een ondertitel te maken</a:t>
            </a:r>
            <a:endParaRPr lang="nl-NL" dirty="0"/>
          </a:p>
        </p:txBody>
      </p:sp>
      <p:sp>
        <p:nvSpPr>
          <p:cNvPr id="6" name="Rectangle 5"/>
          <p:cNvSpPr/>
          <p:nvPr userDrawn="1">
            <p:custDataLst>
              <p:tags r:id="rId1"/>
            </p:custDataLst>
          </p:nvPr>
        </p:nvSpPr>
        <p:spPr>
          <a:xfrm>
            <a:off x="0" y="2575111"/>
            <a:ext cx="2281238" cy="256838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Picture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485" y="3500438"/>
            <a:ext cx="1324574" cy="10136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4471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0214" y="205979"/>
            <a:ext cx="8283575" cy="73866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nl-NL" noProof="0" dirty="0" smtClean="0"/>
              <a:t>Klik om een</a:t>
            </a:r>
            <a:br>
              <a:rPr lang="nl-NL" noProof="0" dirty="0" smtClean="0"/>
            </a:br>
            <a:r>
              <a:rPr lang="nl-NL" noProof="0" dirty="0" smtClean="0"/>
              <a:t>titel te maken</a:t>
            </a:r>
            <a:endParaRPr lang="nl-NL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0213" y="1181100"/>
            <a:ext cx="8283575" cy="338732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nl-NL" noProof="0" dirty="0" smtClean="0"/>
              <a:t>Eerste niveau</a:t>
            </a:r>
          </a:p>
          <a:p>
            <a:pPr lvl="1"/>
            <a:r>
              <a:rPr lang="nl-NL" noProof="0" dirty="0" smtClean="0"/>
              <a:t>Tweede niveau</a:t>
            </a:r>
          </a:p>
          <a:p>
            <a:pPr lvl="2"/>
            <a:r>
              <a:rPr lang="nl-NL" noProof="0" dirty="0" smtClean="0"/>
              <a:t>Derde niveau</a:t>
            </a:r>
          </a:p>
          <a:p>
            <a:pPr lvl="3"/>
            <a:r>
              <a:rPr lang="nl-NL" noProof="0" dirty="0" smtClean="0"/>
              <a:t>Vierde niveau</a:t>
            </a:r>
          </a:p>
          <a:p>
            <a:pPr lvl="4"/>
            <a:r>
              <a:rPr lang="nl-NL" noProof="0" dirty="0" smtClean="0"/>
              <a:t>Vijfde niveau</a:t>
            </a:r>
          </a:p>
          <a:p>
            <a:pPr lvl="5"/>
            <a:r>
              <a:rPr lang="nl-NL" noProof="0" dirty="0" smtClean="0"/>
              <a:t>Zesde niveau</a:t>
            </a:r>
            <a:endParaRPr lang="nl-NL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0212" y="4863334"/>
            <a:ext cx="2895600" cy="1384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993" y="4751408"/>
            <a:ext cx="1270013" cy="25042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0188" y="4863334"/>
            <a:ext cx="2133600" cy="1384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defRPr lang="nl-NL" sz="900" smtClean="0"/>
            </a:lvl1pPr>
          </a:lstStyle>
          <a:p>
            <a:pPr algn="r"/>
            <a:fld id="{52CD5E70-B072-4ABF-98D2-981DEBBF7F7D}" type="slidenum">
              <a:rPr lang="nl-NL" smtClean="0"/>
              <a:pPr algn="r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4661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5" r:id="rId8"/>
    <p:sldLayoutId id="2147483664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62" r:id="rId1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5000"/>
        </a:lnSpc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381000" algn="l" defTabSz="914400" rtl="0" eaLnBrk="1" latinLnBrk="0" hangingPunct="1">
        <a:lnSpc>
          <a:spcPct val="105000"/>
        </a:lnSpc>
        <a:spcBef>
          <a:spcPts val="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indent="-361950" algn="l" defTabSz="914400" rtl="0" eaLnBrk="1" latinLnBrk="0" hangingPunct="1">
        <a:lnSpc>
          <a:spcPct val="105000"/>
        </a:lnSpc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38275" indent="-361950" algn="l" defTabSz="914400" rtl="0" eaLnBrk="1" latinLnBrk="0" hangingPunct="1">
        <a:lnSpc>
          <a:spcPct val="105000"/>
        </a:lnSpc>
        <a:spcBef>
          <a:spcPts val="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0700" indent="-352425" algn="l" defTabSz="914400" rtl="0" eaLnBrk="1" latinLnBrk="0" hangingPunct="1">
        <a:lnSpc>
          <a:spcPct val="105000"/>
        </a:lnSpc>
        <a:spcBef>
          <a:spcPts val="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51063" indent="-358775" algn="l" defTabSz="914400" rtl="0" eaLnBrk="1" latinLnBrk="0" hangingPunct="1">
        <a:lnSpc>
          <a:spcPct val="105000"/>
        </a:lnSpc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28.xml"/><Relationship Id="rId7" Type="http://schemas.openxmlformats.org/officeDocument/2006/relationships/oleObject" Target="../embeddings/oleObject3.bin"/><Relationship Id="rId2" Type="http://schemas.openxmlformats.org/officeDocument/2006/relationships/tags" Target="../tags/tag27.xml"/><Relationship Id="rId1" Type="http://schemas.openxmlformats.org/officeDocument/2006/relationships/vmlDrawing" Target="../drawings/vmlDrawing3.v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openxmlformats.org/officeDocument/2006/relationships/tags" Target="../tags/tag31.xml"/><Relationship Id="rId7" Type="http://schemas.openxmlformats.org/officeDocument/2006/relationships/slideLayout" Target="../slideLayouts/slideLayout16.xml"/><Relationship Id="rId2" Type="http://schemas.openxmlformats.org/officeDocument/2006/relationships/tags" Target="../tags/tag30.xml"/><Relationship Id="rId1" Type="http://schemas.openxmlformats.org/officeDocument/2006/relationships/vmlDrawing" Target="../drawings/vmlDrawing4.vml"/><Relationship Id="rId6" Type="http://schemas.openxmlformats.org/officeDocument/2006/relationships/tags" Target="../tags/tag34.xml"/><Relationship Id="rId11" Type="http://schemas.openxmlformats.org/officeDocument/2006/relationships/image" Target="../media/image5.emf"/><Relationship Id="rId5" Type="http://schemas.openxmlformats.org/officeDocument/2006/relationships/tags" Target="../tags/tag33.xml"/><Relationship Id="rId10" Type="http://schemas.openxmlformats.org/officeDocument/2006/relationships/image" Target="../media/image3.emf"/><Relationship Id="rId4" Type="http://schemas.openxmlformats.org/officeDocument/2006/relationships/tags" Target="../tags/tag32.xml"/><Relationship Id="rId9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openxmlformats.org/officeDocument/2006/relationships/tags" Target="../tags/tag36.xml"/><Relationship Id="rId7" Type="http://schemas.openxmlformats.org/officeDocument/2006/relationships/slideLayout" Target="../slideLayouts/slideLayout16.xml"/><Relationship Id="rId2" Type="http://schemas.openxmlformats.org/officeDocument/2006/relationships/tags" Target="../tags/tag35.xml"/><Relationship Id="rId1" Type="http://schemas.openxmlformats.org/officeDocument/2006/relationships/vmlDrawing" Target="../drawings/vmlDrawing5.vml"/><Relationship Id="rId6" Type="http://schemas.openxmlformats.org/officeDocument/2006/relationships/tags" Target="../tags/tag39.xml"/><Relationship Id="rId11" Type="http://schemas.openxmlformats.org/officeDocument/2006/relationships/image" Target="../media/image5.emf"/><Relationship Id="rId5" Type="http://schemas.openxmlformats.org/officeDocument/2006/relationships/tags" Target="../tags/tag38.xml"/><Relationship Id="rId10" Type="http://schemas.openxmlformats.org/officeDocument/2006/relationships/image" Target="../media/image3.emf"/><Relationship Id="rId4" Type="http://schemas.openxmlformats.org/officeDocument/2006/relationships/tags" Target="../tags/tag37.xml"/><Relationship Id="rId9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3" Type="http://schemas.openxmlformats.org/officeDocument/2006/relationships/tags" Target="../tags/tag41.xml"/><Relationship Id="rId7" Type="http://schemas.openxmlformats.org/officeDocument/2006/relationships/slideLayout" Target="../slideLayouts/slideLayout16.xml"/><Relationship Id="rId2" Type="http://schemas.openxmlformats.org/officeDocument/2006/relationships/tags" Target="../tags/tag40.xml"/><Relationship Id="rId1" Type="http://schemas.openxmlformats.org/officeDocument/2006/relationships/vmlDrawing" Target="../drawings/vmlDrawing6.vml"/><Relationship Id="rId6" Type="http://schemas.openxmlformats.org/officeDocument/2006/relationships/tags" Target="../tags/tag44.xml"/><Relationship Id="rId11" Type="http://schemas.openxmlformats.org/officeDocument/2006/relationships/image" Target="../media/image5.emf"/><Relationship Id="rId5" Type="http://schemas.openxmlformats.org/officeDocument/2006/relationships/tags" Target="../tags/tag43.xml"/><Relationship Id="rId10" Type="http://schemas.openxmlformats.org/officeDocument/2006/relationships/image" Target="../media/image3.emf"/><Relationship Id="rId4" Type="http://schemas.openxmlformats.org/officeDocument/2006/relationships/tags" Target="../tags/tag42.xml"/><Relationship Id="rId9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openxmlformats.org/officeDocument/2006/relationships/tags" Target="../tags/tag46.xml"/><Relationship Id="rId7" Type="http://schemas.openxmlformats.org/officeDocument/2006/relationships/slideLayout" Target="../slideLayouts/slideLayout16.xml"/><Relationship Id="rId2" Type="http://schemas.openxmlformats.org/officeDocument/2006/relationships/tags" Target="../tags/tag45.xml"/><Relationship Id="rId1" Type="http://schemas.openxmlformats.org/officeDocument/2006/relationships/vmlDrawing" Target="../drawings/vmlDrawing7.vml"/><Relationship Id="rId6" Type="http://schemas.openxmlformats.org/officeDocument/2006/relationships/tags" Target="../tags/tag49.xml"/><Relationship Id="rId11" Type="http://schemas.openxmlformats.org/officeDocument/2006/relationships/image" Target="../media/image5.emf"/><Relationship Id="rId5" Type="http://schemas.openxmlformats.org/officeDocument/2006/relationships/tags" Target="../tags/tag48.xml"/><Relationship Id="rId10" Type="http://schemas.openxmlformats.org/officeDocument/2006/relationships/image" Target="../media/image3.emf"/><Relationship Id="rId4" Type="http://schemas.openxmlformats.org/officeDocument/2006/relationships/tags" Target="../tags/tag47.xml"/><Relationship Id="rId9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3" Type="http://schemas.openxmlformats.org/officeDocument/2006/relationships/tags" Target="../tags/tag51.xml"/><Relationship Id="rId7" Type="http://schemas.openxmlformats.org/officeDocument/2006/relationships/slideLayout" Target="../slideLayouts/slideLayout16.xml"/><Relationship Id="rId2" Type="http://schemas.openxmlformats.org/officeDocument/2006/relationships/tags" Target="../tags/tag50.xml"/><Relationship Id="rId1" Type="http://schemas.openxmlformats.org/officeDocument/2006/relationships/vmlDrawing" Target="../drawings/vmlDrawing8.vml"/><Relationship Id="rId6" Type="http://schemas.openxmlformats.org/officeDocument/2006/relationships/tags" Target="../tags/tag54.xml"/><Relationship Id="rId11" Type="http://schemas.openxmlformats.org/officeDocument/2006/relationships/image" Target="../media/image5.emf"/><Relationship Id="rId5" Type="http://schemas.openxmlformats.org/officeDocument/2006/relationships/tags" Target="../tags/tag53.xml"/><Relationship Id="rId10" Type="http://schemas.openxmlformats.org/officeDocument/2006/relationships/image" Target="../media/image3.emf"/><Relationship Id="rId4" Type="http://schemas.openxmlformats.org/officeDocument/2006/relationships/tags" Target="../tags/tag52.xml"/><Relationship Id="rId9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3" Type="http://schemas.openxmlformats.org/officeDocument/2006/relationships/tags" Target="../tags/tag56.xml"/><Relationship Id="rId7" Type="http://schemas.openxmlformats.org/officeDocument/2006/relationships/slideLayout" Target="../slideLayouts/slideLayout16.xml"/><Relationship Id="rId2" Type="http://schemas.openxmlformats.org/officeDocument/2006/relationships/tags" Target="../tags/tag55.xml"/><Relationship Id="rId1" Type="http://schemas.openxmlformats.org/officeDocument/2006/relationships/vmlDrawing" Target="../drawings/vmlDrawing9.vml"/><Relationship Id="rId6" Type="http://schemas.openxmlformats.org/officeDocument/2006/relationships/tags" Target="../tags/tag59.xml"/><Relationship Id="rId11" Type="http://schemas.openxmlformats.org/officeDocument/2006/relationships/image" Target="../media/image5.emf"/><Relationship Id="rId5" Type="http://schemas.openxmlformats.org/officeDocument/2006/relationships/tags" Target="../tags/tag58.xml"/><Relationship Id="rId10" Type="http://schemas.openxmlformats.org/officeDocument/2006/relationships/image" Target="../media/image3.emf"/><Relationship Id="rId4" Type="http://schemas.openxmlformats.org/officeDocument/2006/relationships/tags" Target="../tags/tag57.xml"/><Relationship Id="rId9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3" Type="http://schemas.openxmlformats.org/officeDocument/2006/relationships/tags" Target="../tags/tag61.xml"/><Relationship Id="rId7" Type="http://schemas.openxmlformats.org/officeDocument/2006/relationships/slideLayout" Target="../slideLayouts/slideLayout16.xml"/><Relationship Id="rId2" Type="http://schemas.openxmlformats.org/officeDocument/2006/relationships/tags" Target="../tags/tag60.xml"/><Relationship Id="rId1" Type="http://schemas.openxmlformats.org/officeDocument/2006/relationships/vmlDrawing" Target="../drawings/vmlDrawing10.vml"/><Relationship Id="rId6" Type="http://schemas.openxmlformats.org/officeDocument/2006/relationships/tags" Target="../tags/tag64.xml"/><Relationship Id="rId11" Type="http://schemas.openxmlformats.org/officeDocument/2006/relationships/image" Target="../media/image5.emf"/><Relationship Id="rId5" Type="http://schemas.openxmlformats.org/officeDocument/2006/relationships/tags" Target="../tags/tag63.xml"/><Relationship Id="rId10" Type="http://schemas.openxmlformats.org/officeDocument/2006/relationships/image" Target="../media/image3.emf"/><Relationship Id="rId4" Type="http://schemas.openxmlformats.org/officeDocument/2006/relationships/tags" Target="../tags/tag62.xml"/><Relationship Id="rId9" Type="http://schemas.openxmlformats.org/officeDocument/2006/relationships/oleObject" Target="../embeddings/oleObject10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3" Type="http://schemas.openxmlformats.org/officeDocument/2006/relationships/tags" Target="../tags/tag66.xml"/><Relationship Id="rId7" Type="http://schemas.openxmlformats.org/officeDocument/2006/relationships/slideLayout" Target="../slideLayouts/slideLayout16.xml"/><Relationship Id="rId2" Type="http://schemas.openxmlformats.org/officeDocument/2006/relationships/tags" Target="../tags/tag65.xml"/><Relationship Id="rId1" Type="http://schemas.openxmlformats.org/officeDocument/2006/relationships/vmlDrawing" Target="../drawings/vmlDrawing11.vml"/><Relationship Id="rId6" Type="http://schemas.openxmlformats.org/officeDocument/2006/relationships/tags" Target="../tags/tag69.xml"/><Relationship Id="rId11" Type="http://schemas.openxmlformats.org/officeDocument/2006/relationships/image" Target="../media/image5.emf"/><Relationship Id="rId5" Type="http://schemas.openxmlformats.org/officeDocument/2006/relationships/tags" Target="../tags/tag68.xml"/><Relationship Id="rId10" Type="http://schemas.openxmlformats.org/officeDocument/2006/relationships/image" Target="../media/image3.emf"/><Relationship Id="rId4" Type="http://schemas.openxmlformats.org/officeDocument/2006/relationships/tags" Target="../tags/tag67.xml"/><Relationship Id="rId9" Type="http://schemas.openxmlformats.org/officeDocument/2006/relationships/oleObject" Target="../embeddings/oleObject1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0564428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nl-NL" smtClean="0"/>
              <a:t>SPV in de regio’s van de provincie ZH</a:t>
            </a:r>
            <a:endParaRPr lang="nl-NL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2657475" y="1587341"/>
            <a:ext cx="6056313" cy="270715"/>
          </a:xfrm>
        </p:spPr>
        <p:txBody>
          <a:bodyPr/>
          <a:lstStyle/>
          <a:p>
            <a:r>
              <a:rPr lang="nl-NL" smtClean="0"/>
              <a:t>Samenwerking en integraliteit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454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668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5694017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6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nl-NL" smtClean="0"/>
              <a:t>Strategisch Plan Verkeersveiligheid 2030</a:t>
            </a:r>
            <a:endParaRPr lang="nl-NL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2657475" y="1587343"/>
            <a:ext cx="6056313" cy="3490186"/>
          </a:xfrm>
        </p:spPr>
        <p:txBody>
          <a:bodyPr/>
          <a:lstStyle/>
          <a:p>
            <a:r>
              <a:rPr lang="nl-NL" b="1" smtClean="0"/>
              <a:t>Ambitie</a:t>
            </a:r>
          </a:p>
          <a:p>
            <a:endParaRPr lang="nl-NL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mtClean="0"/>
              <a:t>Aantal verkeersslachtoffers naar 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mtClean="0"/>
              <a:t>Nieuwe impuls nodig in </a:t>
            </a:r>
            <a:r>
              <a:rPr lang="nl-NL" b="1" smtClean="0"/>
              <a:t>samenwerking</a:t>
            </a:r>
            <a:r>
              <a:rPr lang="nl-NL" smtClean="0"/>
              <a:t> en </a:t>
            </a:r>
            <a:r>
              <a:rPr lang="nl-NL" b="1" smtClean="0"/>
              <a:t>integrale</a:t>
            </a:r>
            <a:r>
              <a:rPr lang="nl-NL" smtClean="0"/>
              <a:t> aanpak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/>
              <a:t>Op basis van een </a:t>
            </a:r>
            <a:r>
              <a:rPr lang="nl-NL" b="1"/>
              <a:t>risicogestuurde</a:t>
            </a:r>
            <a:r>
              <a:rPr lang="nl-NL"/>
              <a:t> aanpak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/>
              <a:t>Met als doel te komen tot </a:t>
            </a:r>
            <a:r>
              <a:rPr lang="nl-NL"/>
              <a:t>regionale </a:t>
            </a:r>
            <a:r>
              <a:rPr lang="nl-NL" b="1" smtClean="0"/>
              <a:t>uitvoerings-agenda’s </a:t>
            </a:r>
            <a:r>
              <a:rPr lang="nl-NL" smtClean="0"/>
              <a:t> met effectieve maatregelen</a:t>
            </a:r>
            <a:endParaRPr lang="nl-NL" b="1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mtClean="0"/>
              <a:t>Monitoren en evalueren</a:t>
            </a:r>
            <a:endParaRPr lang="nl-NL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/>
          </a:p>
        </p:txBody>
      </p:sp>
      <p:sp>
        <p:nvSpPr>
          <p:cNvPr id="8" name="Rectangle 7"/>
          <p:cNvSpPr>
            <a:spLocks noGrp="1" noRot="1" noMove="1" noResize="1" noEditPoints="1" noAdjustHandles="1" noChangeShapeType="1" noTextEdit="1"/>
          </p:cNvSpPr>
          <p:nvPr>
            <p:custDataLst>
              <p:tags r:id="rId5"/>
            </p:custDataLst>
          </p:nvPr>
        </p:nvSpPr>
        <p:spPr>
          <a:xfrm>
            <a:off x="0" y="2575111"/>
            <a:ext cx="2281238" cy="256838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Picture 8"/>
          <p:cNvPicPr>
            <a:picLocks noGrp="1" noRot="1" noMove="1" noResize="1" noEditPoints="1" noAdjustHandles="1" noChangeShapeType="1"/>
          </p:cNvPicPr>
          <p:nvPr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485" y="3500438"/>
            <a:ext cx="1324574" cy="10136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074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3455808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6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nl-NL" smtClean="0"/>
              <a:t>Strategisch Plan Verkeersveiligheid 2030</a:t>
            </a:r>
            <a:endParaRPr lang="nl-NL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2657475" y="1587343"/>
            <a:ext cx="6010007" cy="2908489"/>
          </a:xfrm>
        </p:spPr>
        <p:txBody>
          <a:bodyPr/>
          <a:lstStyle/>
          <a:p>
            <a:r>
              <a:rPr lang="nl-NL" b="1" smtClean="0"/>
              <a:t>Implementatiedoelen korte termijn</a:t>
            </a:r>
          </a:p>
          <a:p>
            <a:endParaRPr lang="nl-NL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mtClean="0"/>
              <a:t>Betrokken partijen bekend maken met de uitgangspunten van het SPV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mtClean="0"/>
              <a:t>Opzetten van regionale overlegtafels, voor samenwerking en integrale afstemming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mtClean="0"/>
              <a:t>Realiseren van uitvoeringsagenda’s, gebaseerd op risico-analyses</a:t>
            </a:r>
            <a:endParaRPr lang="nl-NL" smtClean="0"/>
          </a:p>
          <a:p>
            <a:endParaRPr lang="nl-NL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/>
          </a:p>
        </p:txBody>
      </p:sp>
      <p:sp>
        <p:nvSpPr>
          <p:cNvPr id="8" name="Rectangle 7"/>
          <p:cNvSpPr>
            <a:spLocks noGrp="1" noRot="1" noMove="1" noResize="1" noEditPoints="1" noAdjustHandles="1" noChangeShapeType="1" noTextEdit="1"/>
          </p:cNvSpPr>
          <p:nvPr>
            <p:custDataLst>
              <p:tags r:id="rId5"/>
            </p:custDataLst>
          </p:nvPr>
        </p:nvSpPr>
        <p:spPr>
          <a:xfrm>
            <a:off x="0" y="2575111"/>
            <a:ext cx="2281238" cy="256838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Picture 8"/>
          <p:cNvPicPr>
            <a:picLocks noGrp="1" noRot="1" noMove="1" noResize="1" noEditPoints="1" noAdjustHandles="1" noChangeShapeType="1"/>
          </p:cNvPicPr>
          <p:nvPr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485" y="3500438"/>
            <a:ext cx="1324574" cy="10136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934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3455808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6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nl-NL" smtClean="0"/>
              <a:t>Strategisch Plan Verkeersveiligheid 2030</a:t>
            </a:r>
            <a:endParaRPr lang="nl-NL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2657475" y="1587343"/>
            <a:ext cx="6194604" cy="2617640"/>
          </a:xfrm>
        </p:spPr>
        <p:txBody>
          <a:bodyPr/>
          <a:lstStyle/>
          <a:p>
            <a:r>
              <a:rPr lang="nl-NL" b="1" smtClean="0"/>
              <a:t>Bekend met uitgangspunten?</a:t>
            </a:r>
          </a:p>
          <a:p>
            <a:endParaRPr lang="nl-NL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mtClean="0"/>
              <a:t>Wat is </a:t>
            </a:r>
            <a:r>
              <a:rPr lang="nl-NL" b="1" smtClean="0"/>
              <a:t>geen</a:t>
            </a:r>
            <a:r>
              <a:rPr lang="nl-NL" smtClean="0"/>
              <a:t> risico vanuit individuele verkeersdeelnemer? Verkeersovertreders of kwetsbare verkeersdeelnemer?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mtClean="0"/>
              <a:t>Is de ‘black spot’-aanpak een </a:t>
            </a:r>
            <a:r>
              <a:rPr lang="nl-NL" b="1" smtClean="0"/>
              <a:t>re</a:t>
            </a:r>
            <a:r>
              <a:rPr lang="nl-NL" smtClean="0"/>
              <a:t>actieve aanpak of een </a:t>
            </a:r>
            <a:r>
              <a:rPr lang="nl-NL" b="1" smtClean="0"/>
              <a:t>pro</a:t>
            </a:r>
            <a:r>
              <a:rPr lang="nl-NL" smtClean="0"/>
              <a:t>-actieve aanpak?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mtClean="0"/>
              <a:t>Wat was 1 van de eerste stappen in pro-actief beleid: Duurzaam Veilig of werken o.b.v. SPI’s/risicofactoren?</a:t>
            </a:r>
            <a:endParaRPr lang="nl-NL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/>
          </a:p>
        </p:txBody>
      </p:sp>
      <p:sp>
        <p:nvSpPr>
          <p:cNvPr id="8" name="Rectangle 7"/>
          <p:cNvSpPr>
            <a:spLocks noGrp="1" noRot="1" noMove="1" noResize="1" noEditPoints="1" noAdjustHandles="1" noChangeShapeType="1" noTextEdit="1"/>
          </p:cNvSpPr>
          <p:nvPr>
            <p:custDataLst>
              <p:tags r:id="rId5"/>
            </p:custDataLst>
          </p:nvPr>
        </p:nvSpPr>
        <p:spPr>
          <a:xfrm>
            <a:off x="0" y="2575111"/>
            <a:ext cx="2281238" cy="256838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Picture 8"/>
          <p:cNvPicPr>
            <a:picLocks noGrp="1" noRot="1" noMove="1" noResize="1" noEditPoints="1" noAdjustHandles="1" noChangeShapeType="1"/>
          </p:cNvPicPr>
          <p:nvPr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485" y="3500438"/>
            <a:ext cx="1324574" cy="10136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934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3455808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6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nl-NL" smtClean="0"/>
              <a:t>Strategisch Plan Verkeersveiligheid 2030</a:t>
            </a:r>
            <a:endParaRPr lang="nl-NL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2657475" y="1587343"/>
            <a:ext cx="6056313" cy="3199337"/>
          </a:xfrm>
        </p:spPr>
        <p:txBody>
          <a:bodyPr/>
          <a:lstStyle/>
          <a:p>
            <a:r>
              <a:rPr lang="nl-NL" b="1" smtClean="0"/>
              <a:t>Hoe werken we in Zuid-Holland?</a:t>
            </a:r>
          </a:p>
          <a:p>
            <a:endParaRPr lang="nl-NL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mtClean="0"/>
              <a:t>RPV voor gedragsbeinvloeding en educatie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mtClean="0"/>
              <a:t>Ambtelijke werkgroep en bestuurlijk overleg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mtClean="0"/>
              <a:t>Gemeenten, regio, projectleider, ROV, provincie (soms), politie (soms), OM (niet), belangenorganisaties (soms) zitten al dan niet aan tafel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mtClean="0"/>
              <a:t>Wegbeheerders (infra) in werkgroep V&amp;V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mtClean="0"/>
              <a:t>Handhaving (poltie) zit soms aan tafel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mtClean="0"/>
              <a:t>?</a:t>
            </a:r>
            <a:endParaRPr lang="nl-NL"/>
          </a:p>
        </p:txBody>
      </p:sp>
      <p:sp>
        <p:nvSpPr>
          <p:cNvPr id="8" name="Rectangle 7"/>
          <p:cNvSpPr>
            <a:spLocks noGrp="1" noRot="1" noMove="1" noResize="1" noEditPoints="1" noAdjustHandles="1" noChangeShapeType="1" noTextEdit="1"/>
          </p:cNvSpPr>
          <p:nvPr>
            <p:custDataLst>
              <p:tags r:id="rId5"/>
            </p:custDataLst>
          </p:nvPr>
        </p:nvSpPr>
        <p:spPr>
          <a:xfrm>
            <a:off x="0" y="2575111"/>
            <a:ext cx="2281238" cy="256838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Picture 8"/>
          <p:cNvPicPr>
            <a:picLocks noGrp="1" noRot="1" noMove="1" noResize="1" noEditPoints="1" noAdjustHandles="1" noChangeShapeType="1"/>
          </p:cNvPicPr>
          <p:nvPr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485" y="3500438"/>
            <a:ext cx="1324574" cy="10136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934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3455808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6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nl-NL" smtClean="0"/>
              <a:t>Strategisch Plan Verkeersveiligheid 2030</a:t>
            </a:r>
            <a:endParaRPr lang="nl-NL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2657475" y="1587343"/>
            <a:ext cx="6056313" cy="3490186"/>
          </a:xfrm>
        </p:spPr>
        <p:txBody>
          <a:bodyPr/>
          <a:lstStyle/>
          <a:p>
            <a:r>
              <a:rPr lang="nl-NL" b="1" smtClean="0"/>
              <a:t>Knelpunten in samenwerking</a:t>
            </a:r>
          </a:p>
          <a:p>
            <a:endParaRPr lang="nl-NL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mtClean="0"/>
              <a:t>Niet altijd zitten partijen aan tafel die je nodig hebt (provincie, politie, OM, sommige gemeenten, 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mtClean="0"/>
              <a:t>Door fusies bestaat 1 regio nog maar uit 1 gemeente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mtClean="0"/>
              <a:t>Wegbeheerders (infra) ‘praten’niet in hetzelfde overleg met gedragsbeinvloeding/educatie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mtClean="0"/>
              <a:t>OM wil wel maar heeft te weinig capaciteit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mtClean="0"/>
              <a:t>Bestuurlijke verankering op PVVB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mtClean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/>
          </a:p>
        </p:txBody>
      </p:sp>
      <p:sp>
        <p:nvSpPr>
          <p:cNvPr id="8" name="Rectangle 7"/>
          <p:cNvSpPr>
            <a:spLocks noGrp="1" noRot="1" noMove="1" noResize="1" noEditPoints="1" noAdjustHandles="1" noChangeShapeType="1" noTextEdit="1"/>
          </p:cNvSpPr>
          <p:nvPr>
            <p:custDataLst>
              <p:tags r:id="rId5"/>
            </p:custDataLst>
          </p:nvPr>
        </p:nvSpPr>
        <p:spPr>
          <a:xfrm>
            <a:off x="0" y="2575111"/>
            <a:ext cx="2281238" cy="256838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Picture 8"/>
          <p:cNvPicPr>
            <a:picLocks noGrp="1" noRot="1" noMove="1" noResize="1" noEditPoints="1" noAdjustHandles="1" noChangeShapeType="1"/>
          </p:cNvPicPr>
          <p:nvPr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485" y="3500438"/>
            <a:ext cx="1324574" cy="10136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934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3455808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6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nl-NL" smtClean="0"/>
              <a:t>Strategisch Plan Verkeersveiligheid 2030</a:t>
            </a:r>
            <a:endParaRPr lang="nl-NL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2657475" y="1587343"/>
            <a:ext cx="6056313" cy="3199337"/>
          </a:xfrm>
        </p:spPr>
        <p:txBody>
          <a:bodyPr/>
          <a:lstStyle/>
          <a:p>
            <a:r>
              <a:rPr lang="nl-NL" b="1" smtClean="0"/>
              <a:t>SPV overlegtafels, de nieuwe RPV’s 2.0</a:t>
            </a:r>
            <a:endParaRPr lang="nl-NL" b="1" smtClean="0"/>
          </a:p>
          <a:p>
            <a:endParaRPr lang="nl-NL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mtClean="0"/>
              <a:t>Regio’s hebben hun specifieke kenmerken, grootte en zijn niet dezelfde entiteiten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mtClean="0"/>
              <a:t>Dat betekent maatwerk: de behoefte aan ondersteuning is niet overal gelijk en zal per regio verschillen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mtClean="0"/>
              <a:t>Landelijke procesbegeleiding mogelijk (wie?)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mtClean="0"/>
              <a:t>Provincie pakt haar regierol, zonder verantwoordelijkheden over te nemen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mtClean="0"/>
              <a:t>?</a:t>
            </a:r>
            <a:endParaRPr lang="nl-NL"/>
          </a:p>
        </p:txBody>
      </p:sp>
      <p:sp>
        <p:nvSpPr>
          <p:cNvPr id="8" name="Rectangle 7"/>
          <p:cNvSpPr>
            <a:spLocks noGrp="1" noRot="1" noMove="1" noResize="1" noEditPoints="1" noAdjustHandles="1" noChangeShapeType="1" noTextEdit="1"/>
          </p:cNvSpPr>
          <p:nvPr>
            <p:custDataLst>
              <p:tags r:id="rId5"/>
            </p:custDataLst>
          </p:nvPr>
        </p:nvSpPr>
        <p:spPr>
          <a:xfrm>
            <a:off x="0" y="2575111"/>
            <a:ext cx="2281238" cy="256838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Picture 8"/>
          <p:cNvPicPr>
            <a:picLocks noGrp="1" noRot="1" noMove="1" noResize="1" noEditPoints="1" noAdjustHandles="1" noChangeShapeType="1"/>
          </p:cNvPicPr>
          <p:nvPr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485" y="3500438"/>
            <a:ext cx="1324574" cy="10136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934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3455808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6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nl-NL" smtClean="0"/>
              <a:t>Strategisch Plan Verkeersveiligheid 2030</a:t>
            </a:r>
            <a:endParaRPr lang="nl-NL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2657475" y="1587343"/>
            <a:ext cx="6056313" cy="3199337"/>
          </a:xfrm>
        </p:spPr>
        <p:txBody>
          <a:bodyPr/>
          <a:lstStyle/>
          <a:p>
            <a:r>
              <a:rPr lang="nl-NL" b="1" smtClean="0"/>
              <a:t>SPV u</a:t>
            </a:r>
            <a:r>
              <a:rPr lang="nl-NL" b="1" smtClean="0"/>
              <a:t>itvoeringsagenda</a:t>
            </a:r>
          </a:p>
          <a:p>
            <a:endParaRPr lang="nl-NL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mtClean="0"/>
              <a:t>Gebiedsagenda en actieprogramma in 1, integrale aanpak. Hoe moet handhaving hierin een plek krijgen?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mtClean="0"/>
              <a:t>Gebaseerd op risicogestuurde aanpak en risicoanalyses, ambtelijke voorbereiding, bestuurlijke vaststelling.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mtClean="0"/>
              <a:t>Geld volgt op inhoud, maar wel belangrijk. Hoe om te gaan met provinciale subsidies?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mtClean="0"/>
              <a:t>Monitoren en evalueren?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mtClean="0"/>
              <a:t>?</a:t>
            </a:r>
            <a:endParaRPr lang="nl-NL"/>
          </a:p>
        </p:txBody>
      </p:sp>
      <p:sp>
        <p:nvSpPr>
          <p:cNvPr id="8" name="Rectangle 7"/>
          <p:cNvSpPr>
            <a:spLocks noGrp="1" noRot="1" noMove="1" noResize="1" noEditPoints="1" noAdjustHandles="1" noChangeShapeType="1" noTextEdit="1"/>
          </p:cNvSpPr>
          <p:nvPr>
            <p:custDataLst>
              <p:tags r:id="rId5"/>
            </p:custDataLst>
          </p:nvPr>
        </p:nvSpPr>
        <p:spPr>
          <a:xfrm>
            <a:off x="0" y="2575111"/>
            <a:ext cx="2281238" cy="256838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Picture 8"/>
          <p:cNvPicPr>
            <a:picLocks noGrp="1" noRot="1" noMove="1" noResize="1" noEditPoints="1" noAdjustHandles="1" noChangeShapeType="1"/>
          </p:cNvPicPr>
          <p:nvPr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485" y="3500438"/>
            <a:ext cx="1324574" cy="10136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934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2680765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6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nl-NL" smtClean="0"/>
              <a:t>Strategisch Plan Verkeersveiligheid 2030</a:t>
            </a:r>
            <a:endParaRPr lang="nl-NL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2657475" y="1587343"/>
            <a:ext cx="6056313" cy="2617640"/>
          </a:xfrm>
        </p:spPr>
        <p:txBody>
          <a:bodyPr/>
          <a:lstStyle/>
          <a:p>
            <a:r>
              <a:rPr lang="nl-NL" b="1" smtClean="0"/>
              <a:t>Vragen/opmerkingen?</a:t>
            </a:r>
          </a:p>
          <a:p>
            <a:endParaRPr lang="nl-NL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mtClean="0"/>
              <a:t>Wat vind ik goed aan wat ik gehoord heb?</a:t>
            </a:r>
            <a:endParaRPr lang="nl-NL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mtClean="0"/>
              <a:t>Wat kan sterker of moet anders?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mtClean="0"/>
              <a:t>Wat wil ik nog kwijt?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mtClean="0"/>
              <a:t>Waar ga ik over nadenken?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mtClean="0"/>
              <a:t>En wat ga ik gelijk oppakken?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mtClean="0"/>
              <a:t>?</a:t>
            </a:r>
            <a:endParaRPr lang="nl-NL"/>
          </a:p>
        </p:txBody>
      </p:sp>
      <p:sp>
        <p:nvSpPr>
          <p:cNvPr id="8" name="Rectangle 7"/>
          <p:cNvSpPr>
            <a:spLocks noGrp="1" noRot="1" noMove="1" noResize="1" noEditPoints="1" noAdjustHandles="1" noChangeShapeType="1" noTextEdit="1"/>
          </p:cNvSpPr>
          <p:nvPr>
            <p:custDataLst>
              <p:tags r:id="rId5"/>
            </p:custDataLst>
          </p:nvPr>
        </p:nvSpPr>
        <p:spPr>
          <a:xfrm>
            <a:off x="0" y="2575111"/>
            <a:ext cx="2281238" cy="256838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Picture 8"/>
          <p:cNvPicPr>
            <a:picLocks noGrp="1" noRot="1" noMove="1" noResize="1" noEditPoints="1" noAdjustHandles="1" noChangeShapeType="1"/>
          </p:cNvPicPr>
          <p:nvPr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485" y="3500438"/>
            <a:ext cx="1324574" cy="10136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845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z0bM2inEeqPh8rZTrnE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SyBFfVnTk2eH8bO_cqst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z0bM2inEeqPh8rZTrnE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SyBFfVnTk2eH8bO_cqst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z0bM2inEeqPh8rZTrnE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SyBFfVnTk2eH8bO_cqst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z0bM2inEeqPh8rZTrnE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SyBFfVnTk2eH8bO_cqst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z0bM2inEeqPh8rZTrnE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SyBFfVnTk2eH8bO_cqst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z0bM2inEeqPh8rZTrnE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SyBFfVnTk2eH8bO_cqst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z0bM2inEeqPh8rZTrnE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eshKKMTp0me9etbIJ.ly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vp7ejJ4t0qR.hLYr2yhO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S_4rMXG10uzgt95.pVT6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rg1WbKFMUey04DQL2gj1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tmjukGkMkq_inFAlwup3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IDM1xhAi06K0U_r73wv2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nnCp9prnUCmUCDmFNj53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4G0t0OhqES9pDwS1L0sZ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gs.TNkXAU2.PBTKhiNkXw"/>
  <p:tag name="SHAPE_LOCKS" val="145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tqGwrswQUWF02EhIvE0Mw"/>
  <p:tag name="SHAPE_LOCKS" val="145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nnCp9prnUCmUCDmFNj53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4G0t0OhqES9pDwS1L0sZ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gs.TNkXAU2.PBTKhiNkXw"/>
  <p:tag name="SHAPE_LOCKS" val="145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tqGwrswQUWF02EhIvE0Mw"/>
  <p:tag name="SHAPE_LOCKS" val="145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sAHtt3X90C8v2TrQ7b0v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nnCp9prnUCmUCDmFNj53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4G0t0OhqES9pDwS1L0sZ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gs.TNkXAU2.PBTKhiNkXw"/>
  <p:tag name="SHAPE_LOCKS" val="145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tqGwrswQUWF02EhIvE0Mw"/>
  <p:tag name="SHAPE_LOCKS" val="145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nnCp9prnUCmUCDmFNj53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4G0t0OhqES9pDwS1L0sZ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gs.TNkXAU2.PBTKhiNkXw"/>
  <p:tag name="SHAPE_LOCKS" val="145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tqGwrswQUWF02EhIvE0Mw"/>
  <p:tag name="SHAPE_LOCKS" val="145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SyBFfVnTk2eH8bO_cqst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nnCp9prnUCmUCDmFNj53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4G0t0OhqES9pDwS1L0sZ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gs.TNkXAU2.PBTKhiNkXw"/>
  <p:tag name="SHAPE_LOCKS" val="145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tqGwrswQUWF02EhIvE0Mw"/>
  <p:tag name="SHAPE_LOCKS" val="145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nnCp9prnUCmUCDmFNj53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4G0t0OhqES9pDwS1L0sZ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gs.TNkXAU2.PBTKhiNkXw"/>
  <p:tag name="SHAPE_LOCKS" val="145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tqGwrswQUWF02EhIvE0Mw"/>
  <p:tag name="SHAPE_LOCKS" val="145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z0bM2inEeqPh8rZTrnE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nnCp9prnUCmUCDmFNj53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4G0t0OhqES9pDwS1L0sZ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gs.TNkXAU2.PBTKhiNkXw"/>
  <p:tag name="SHAPE_LOCKS" val="145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tqGwrswQUWF02EhIvE0Mw"/>
  <p:tag name="SHAPE_LOCKS" val="145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nnCp9prnUCmUCDmFNj53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4G0t0OhqES9pDwS1L0sZw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gs.TNkXAU2.PBTKhiNkXw"/>
  <p:tag name="SHAPE_LOCKS" val="145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tqGwrswQUWF02EhIvE0Mw"/>
  <p:tag name="SHAPE_LOCKS" val="145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SyBFfVnTk2eH8bO_cqst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z0bM2inEeqPh8rZTrnE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SyBFfVnTk2eH8bO_cqstw"/>
</p:tagLst>
</file>

<file path=ppt/theme/theme1.xml><?xml version="1.0" encoding="utf-8"?>
<a:theme xmlns:a="http://schemas.openxmlformats.org/drawingml/2006/main" name="Provincie Zuid Holland 16x9">
  <a:themeElements>
    <a:clrScheme name="PZH">
      <a:dk1>
        <a:srgbClr val="000066"/>
      </a:dk1>
      <a:lt1>
        <a:sysClr val="window" lastClr="FFFFFF"/>
      </a:lt1>
      <a:dk2>
        <a:srgbClr val="000000"/>
      </a:dk2>
      <a:lt2>
        <a:srgbClr val="FFFFFF"/>
      </a:lt2>
      <a:accent1>
        <a:srgbClr val="000066"/>
      </a:accent1>
      <a:accent2>
        <a:srgbClr val="990000"/>
      </a:accent2>
      <a:accent3>
        <a:srgbClr val="CC9900"/>
      </a:accent3>
      <a:accent4>
        <a:srgbClr val="0000C0"/>
      </a:accent4>
      <a:accent5>
        <a:srgbClr val="F60000"/>
      </a:accent5>
      <a:accent6>
        <a:srgbClr val="FFC319"/>
      </a:accent6>
      <a:hlink>
        <a:srgbClr val="000066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PZH">
      <a:dk1>
        <a:srgbClr val="000066"/>
      </a:dk1>
      <a:lt1>
        <a:sysClr val="window" lastClr="FFFFFF"/>
      </a:lt1>
      <a:dk2>
        <a:srgbClr val="000000"/>
      </a:dk2>
      <a:lt2>
        <a:srgbClr val="FFFFFF"/>
      </a:lt2>
      <a:accent1>
        <a:srgbClr val="000066"/>
      </a:accent1>
      <a:accent2>
        <a:srgbClr val="990000"/>
      </a:accent2>
      <a:accent3>
        <a:srgbClr val="CC9900"/>
      </a:accent3>
      <a:accent4>
        <a:srgbClr val="0000C0"/>
      </a:accent4>
      <a:accent5>
        <a:srgbClr val="F60000"/>
      </a:accent5>
      <a:accent6>
        <a:srgbClr val="FFC319"/>
      </a:accent6>
      <a:hlink>
        <a:srgbClr val="BFBFBF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PZH">
      <a:dk1>
        <a:srgbClr val="000066"/>
      </a:dk1>
      <a:lt1>
        <a:sysClr val="window" lastClr="FFFFFF"/>
      </a:lt1>
      <a:dk2>
        <a:srgbClr val="000000"/>
      </a:dk2>
      <a:lt2>
        <a:srgbClr val="FFFFFF"/>
      </a:lt2>
      <a:accent1>
        <a:srgbClr val="000066"/>
      </a:accent1>
      <a:accent2>
        <a:srgbClr val="990000"/>
      </a:accent2>
      <a:accent3>
        <a:srgbClr val="CC9900"/>
      </a:accent3>
      <a:accent4>
        <a:srgbClr val="0000C0"/>
      </a:accent4>
      <a:accent5>
        <a:srgbClr val="F60000"/>
      </a:accent5>
      <a:accent6>
        <a:srgbClr val="FFC319"/>
      </a:accent6>
      <a:hlink>
        <a:srgbClr val="BFBFBF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1337</TotalTime>
  <Words>433</Words>
  <Application>Microsoft Office PowerPoint</Application>
  <PresentationFormat>Diavoorstelling (16:9)</PresentationFormat>
  <Paragraphs>82</Paragraphs>
  <Slides>10</Slides>
  <Notes>10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2" baseType="lpstr">
      <vt:lpstr>Provincie Zuid Holland 16x9</vt:lpstr>
      <vt:lpstr>think-cell Slide</vt:lpstr>
      <vt:lpstr>SPV in de regio’s van de provincie ZH</vt:lpstr>
      <vt:lpstr>Strategisch Plan Verkeersveiligheid 2030</vt:lpstr>
      <vt:lpstr>Strategisch Plan Verkeersveiligheid 2030</vt:lpstr>
      <vt:lpstr>Strategisch Plan Verkeersveiligheid 2030</vt:lpstr>
      <vt:lpstr>Strategisch Plan Verkeersveiligheid 2030</vt:lpstr>
      <vt:lpstr>Strategisch Plan Verkeersveiligheid 2030</vt:lpstr>
      <vt:lpstr>Strategisch Plan Verkeersveiligheid 2030</vt:lpstr>
      <vt:lpstr>Strategisch Plan Verkeersveiligheid 2030</vt:lpstr>
      <vt:lpstr>Strategisch Plan Verkeersveiligheid 2030</vt:lpstr>
      <vt:lpstr>PowerPoint-presentatie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Dany Post</dc:creator>
  <cp:lastModifiedBy>horstem</cp:lastModifiedBy>
  <cp:revision>67</cp:revision>
  <dcterms:created xsi:type="dcterms:W3CDTF">2012-10-29T11:59:42Z</dcterms:created>
  <dcterms:modified xsi:type="dcterms:W3CDTF">2019-09-18T13:14:23Z</dcterms:modified>
</cp:coreProperties>
</file>